
<file path=[Content_Types].xml><?xml version="1.0" encoding="utf-8"?>
<Types xmlns="http://schemas.openxmlformats.org/package/2006/content-types">
  <Default Extension="glb" ContentType="model/gltf.binary"/>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1"/>
  </p:notesMasterIdLst>
  <p:handoutMasterIdLst>
    <p:handoutMasterId r:id="rId22"/>
  </p:handoutMasterIdLst>
  <p:sldIdLst>
    <p:sldId id="256" r:id="rId5"/>
    <p:sldId id="257" r:id="rId6"/>
    <p:sldId id="258" r:id="rId7"/>
    <p:sldId id="259" r:id="rId8"/>
    <p:sldId id="269" r:id="rId9"/>
    <p:sldId id="270" r:id="rId10"/>
    <p:sldId id="276" r:id="rId11"/>
    <p:sldId id="277" r:id="rId12"/>
    <p:sldId id="272" r:id="rId13"/>
    <p:sldId id="278" r:id="rId14"/>
    <p:sldId id="279" r:id="rId15"/>
    <p:sldId id="280" r:id="rId16"/>
    <p:sldId id="260" r:id="rId17"/>
    <p:sldId id="273" r:id="rId18"/>
    <p:sldId id="274" r:id="rId19"/>
    <p:sldId id="264"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showGuides="1">
      <p:cViewPr varScale="1">
        <p:scale>
          <a:sx n="87" d="100"/>
          <a:sy n="87" d="100"/>
        </p:scale>
        <p:origin x="528" y="77"/>
      </p:cViewPr>
      <p:guideLst>
        <p:guide orient="horz" pos="2160"/>
        <p:guide pos="3840"/>
      </p:guideLst>
    </p:cSldViewPr>
  </p:slideViewPr>
  <p:notesTextViewPr>
    <p:cViewPr>
      <p:scale>
        <a:sx n="1" d="1"/>
        <a:sy n="1" d="1"/>
      </p:scale>
      <p:origin x="0" y="0"/>
    </p:cViewPr>
  </p:notesTextViewPr>
  <p:notesViewPr>
    <p:cSldViewPr snapToGrid="0" showGuides="1">
      <p:cViewPr varScale="1">
        <p:scale>
          <a:sx n="58" d="100"/>
          <a:sy n="58" d="100"/>
        </p:scale>
        <p:origin x="1974"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3CEAAF3-9831-450B-8D59-2C09DB96C8FC}" type="datetimeFigureOut">
              <a:rPr lang="en-US"/>
              <a:t>5/26/2023</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6834459-7356-44BF-850D-8B30C4FB3B6B}" type="slidenum">
              <a:rPr/>
              <a:t>‹#›</a:t>
            </a:fld>
            <a:endParaRPr/>
          </a:p>
        </p:txBody>
      </p:sp>
    </p:spTree>
    <p:extLst>
      <p:ext uri="{BB962C8B-B14F-4D97-AF65-F5344CB8AC3E}">
        <p14:creationId xmlns:p14="http://schemas.microsoft.com/office/powerpoint/2010/main" val="2469016529"/>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2.jpeg>
</file>

<file path=ppt/media/image3.png>
</file>

<file path=ppt/media/image4.png>
</file>

<file path=ppt/media/image5.PNG>
</file>

<file path=ppt/media/image6.PNG>
</file>

<file path=ppt/media/image7.PNG>
</file>

<file path=ppt/media/image8.PNG>
</file>

<file path=ppt/media/model3d1.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50CD79-FC16-4410-AB61-17F26E6D3BC8}" type="datetimeFigureOut">
              <a:rPr lang="en-US"/>
              <a:t>5/26/2023</a:t>
            </a:fld>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A3C37BE-C303-496D-B5CD-85F2937540FC}" type="slidenum">
              <a:rPr/>
              <a:t>‹#›</a:t>
            </a:fld>
            <a:endParaRPr/>
          </a:p>
        </p:txBody>
      </p:sp>
    </p:spTree>
    <p:extLst>
      <p:ext uri="{BB962C8B-B14F-4D97-AF65-F5344CB8AC3E}">
        <p14:creationId xmlns:p14="http://schemas.microsoft.com/office/powerpoint/2010/main" val="33508422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1" dirty="0">
                <a:latin typeface="Arial" pitchFamily="34" charset="0"/>
                <a:cs typeface="Arial" pitchFamily="34" charset="0"/>
              </a:rPr>
              <a:t>NOTE:</a:t>
            </a:r>
          </a:p>
          <a:p>
            <a:r>
              <a:rPr lang="en-US" i="1" dirty="0">
                <a:latin typeface="Arial" pitchFamily="34" charset="0"/>
                <a:cs typeface="Arial" pitchFamily="34" charset="0"/>
              </a:rPr>
              <a:t>To change the  image on this slide, select the picture and delete it. Then click the Pictures icon in the placeholder to insert your own image.</a:t>
            </a:r>
          </a:p>
        </p:txBody>
      </p:sp>
      <p:sp>
        <p:nvSpPr>
          <p:cNvPr id="4" name="Slide Number Placeholder 3"/>
          <p:cNvSpPr>
            <a:spLocks noGrp="1"/>
          </p:cNvSpPr>
          <p:nvPr>
            <p:ph type="sldNum" sz="quarter" idx="10"/>
          </p:nvPr>
        </p:nvSpPr>
        <p:spPr/>
        <p:txBody>
          <a:bodyPr/>
          <a:lstStyle/>
          <a:p>
            <a:fld id="{0A3C37BE-C303-496D-B5CD-85F2937540FC}" type="slidenum">
              <a:rPr lang="en-US" smtClean="0"/>
              <a:t>1</a:t>
            </a:fld>
            <a:endParaRPr lang="en-US"/>
          </a:p>
        </p:txBody>
      </p:sp>
    </p:spTree>
    <p:extLst>
      <p:ext uri="{BB962C8B-B14F-4D97-AF65-F5344CB8AC3E}">
        <p14:creationId xmlns:p14="http://schemas.microsoft.com/office/powerpoint/2010/main" val="2406150269"/>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8" name="Rectangle 7"/>
          <p:cNvSpPr/>
          <p:nvPr/>
        </p:nvSpPr>
        <p:spPr>
          <a:xfrm>
            <a:off x="0" y="0"/>
            <a:ext cx="12192000" cy="107987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11" name="Picture 10"/>
          <p:cNvPicPr>
            <a:picLocks noChangeAspect="1"/>
          </p:cNvPicPr>
          <p:nvPr/>
        </p:nvPicPr>
        <p:blipFill rotWithShape="1">
          <a:blip r:embed="rId2" cstate="print">
            <a:duotone>
              <a:schemeClr val="accent2">
                <a:shade val="45000"/>
                <a:satMod val="135000"/>
              </a:schemeClr>
              <a:prstClr val="white"/>
            </a:duotone>
            <a:extLst>
              <a:ext uri="{BEBA8EAE-BF5A-486C-A8C5-ECC9F3942E4B}">
                <a14:imgProps xmlns:a14="http://schemas.microsoft.com/office/drawing/2010/main">
                  <a14:imgLayer r:embed="rId3">
                    <a14:imgEffect>
                      <a14:saturation sat="30000"/>
                    </a14:imgEffect>
                  </a14:imgLayer>
                </a14:imgProps>
              </a:ext>
              <a:ext uri="{28A0092B-C50C-407E-A947-70E740481C1C}">
                <a14:useLocalDpi xmlns:a14="http://schemas.microsoft.com/office/drawing/2010/main" val="0"/>
              </a:ext>
            </a:extLst>
          </a:blip>
          <a:srcRect/>
          <a:stretch/>
        </p:blipFill>
        <p:spPr>
          <a:xfrm>
            <a:off x="1324445" y="0"/>
            <a:ext cx="1747524" cy="2292094"/>
          </a:xfrm>
          <a:prstGeom prst="rect">
            <a:avLst/>
          </a:prstGeom>
        </p:spPr>
      </p:pic>
      <p:sp>
        <p:nvSpPr>
          <p:cNvPr id="2" name="Title 1"/>
          <p:cNvSpPr>
            <a:spLocks noGrp="1"/>
          </p:cNvSpPr>
          <p:nvPr>
            <p:ph type="ctrTitle"/>
          </p:nvPr>
        </p:nvSpPr>
        <p:spPr>
          <a:xfrm>
            <a:off x="1104900" y="2292094"/>
            <a:ext cx="10096500" cy="2219691"/>
          </a:xfrm>
        </p:spPr>
        <p:txBody>
          <a:bodyPr anchor="ctr">
            <a:normAutofit/>
          </a:bodyPr>
          <a:lstStyle>
            <a:lvl1pPr algn="l">
              <a:defRPr sz="4400" cap="all" baseline="0"/>
            </a:lvl1pPr>
          </a:lstStyle>
          <a:p>
            <a:r>
              <a:rPr lang="en-US"/>
              <a:t>Click to edit Master title style</a:t>
            </a:r>
            <a:endParaRPr/>
          </a:p>
        </p:txBody>
      </p:sp>
      <p:sp>
        <p:nvSpPr>
          <p:cNvPr id="3" name="Subtitle 2"/>
          <p:cNvSpPr>
            <a:spLocks noGrp="1"/>
          </p:cNvSpPr>
          <p:nvPr>
            <p:ph type="subTitle" idx="1"/>
          </p:nvPr>
        </p:nvSpPr>
        <p:spPr>
          <a:xfrm>
            <a:off x="1104898" y="4511784"/>
            <a:ext cx="10096501" cy="955565"/>
          </a:xfrm>
        </p:spPr>
        <p:txBody>
          <a:bodyPr>
            <a:normAutofit/>
          </a:bodyPr>
          <a:lstStyle>
            <a:lvl1pPr marL="0" indent="0" algn="l">
              <a:spcBef>
                <a:spcPts val="0"/>
              </a:spcBef>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a:p>
        </p:txBody>
      </p:sp>
      <p:sp>
        <p:nvSpPr>
          <p:cNvPr id="7" name="Rectangle 6"/>
          <p:cNvSpPr/>
          <p:nvPr/>
        </p:nvSpPr>
        <p:spPr>
          <a:xfrm>
            <a:off x="0" y="5778124"/>
            <a:ext cx="12192000" cy="107987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4" name="Date Placeholder 3"/>
          <p:cNvSpPr>
            <a:spLocks noGrp="1"/>
          </p:cNvSpPr>
          <p:nvPr>
            <p:ph type="dt" sz="half" idx="10"/>
          </p:nvPr>
        </p:nvSpPr>
        <p:spPr/>
        <p:txBody>
          <a:bodyPr/>
          <a:lstStyle>
            <a:lvl1pPr>
              <a:defRPr baseline="0">
                <a:solidFill>
                  <a:schemeClr val="tx1">
                    <a:lumMod val="20000"/>
                    <a:lumOff val="80000"/>
                  </a:schemeClr>
                </a:solidFill>
              </a:defRPr>
            </a:lvl1pPr>
          </a:lstStyle>
          <a:p>
            <a:fld id="{402B9795-92DC-40DC-A1CA-9A4B349D7824}" type="datetimeFigureOut">
              <a:rPr lang="en-US" smtClean="0"/>
              <a:pPr/>
              <a:t>5/26/2023</a:t>
            </a:fld>
            <a:endParaRPr lang="en-US" dirty="0"/>
          </a:p>
        </p:txBody>
      </p:sp>
      <p:sp>
        <p:nvSpPr>
          <p:cNvPr id="5" name="Footer Placeholder 4"/>
          <p:cNvSpPr>
            <a:spLocks noGrp="1"/>
          </p:cNvSpPr>
          <p:nvPr>
            <p:ph type="ftr" sz="quarter" idx="11"/>
          </p:nvPr>
        </p:nvSpPr>
        <p:spPr/>
        <p:txBody>
          <a:bodyPr/>
          <a:lstStyle>
            <a:lvl1pPr>
              <a:defRPr baseline="0">
                <a:solidFill>
                  <a:schemeClr val="tx1">
                    <a:lumMod val="20000"/>
                    <a:lumOff val="80000"/>
                  </a:schemeClr>
                </a:solidFill>
              </a:defRPr>
            </a:lvl1pPr>
          </a:lstStyle>
          <a:p>
            <a:endParaRPr lang="en-US"/>
          </a:p>
        </p:txBody>
      </p:sp>
      <p:sp>
        <p:nvSpPr>
          <p:cNvPr id="6" name="Slide Number Placeholder 5"/>
          <p:cNvSpPr>
            <a:spLocks noGrp="1"/>
          </p:cNvSpPr>
          <p:nvPr>
            <p:ph type="sldNum" sz="quarter" idx="12"/>
          </p:nvPr>
        </p:nvSpPr>
        <p:spPr/>
        <p:txBody>
          <a:bodyPr/>
          <a:lstStyle>
            <a:lvl1pPr>
              <a:defRPr baseline="0">
                <a:solidFill>
                  <a:schemeClr val="tx1">
                    <a:lumMod val="20000"/>
                    <a:lumOff val="80000"/>
                  </a:schemeClr>
                </a:solidFill>
              </a:defRPr>
            </a:lvl1pPr>
          </a:lstStyle>
          <a:p>
            <a:fld id="{0FF54DE5-C571-48E8-A5BC-B369434E2F44}" type="slidenum">
              <a:rPr lang="en-US" smtClean="0"/>
              <a:pPr/>
              <a:t>‹#›</a:t>
            </a:fld>
            <a:endParaRPr lang="en-US"/>
          </a:p>
        </p:txBody>
      </p:sp>
    </p:spTree>
    <p:extLst>
      <p:ext uri="{BB962C8B-B14F-4D97-AF65-F5344CB8AC3E}">
        <p14:creationId xmlns:p14="http://schemas.microsoft.com/office/powerpoint/2010/main" val="16597565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lvl1pPr>
              <a:defRPr sz="3200"/>
            </a:lvl1pPr>
          </a:lstStyle>
          <a:p>
            <a:r>
              <a:rPr lang="en-US"/>
              <a:t>Click to edit Master title style</a:t>
            </a:r>
            <a:endParaRPr/>
          </a:p>
        </p:txBody>
      </p:sp>
      <p:sp>
        <p:nvSpPr>
          <p:cNvPr id="4" name="Text Placeholder 3"/>
          <p:cNvSpPr>
            <a:spLocks noGrp="1"/>
          </p:cNvSpPr>
          <p:nvPr>
            <p:ph type="body" sz="half" idx="2"/>
          </p:nvPr>
        </p:nvSpPr>
        <p:spPr>
          <a:xfrm>
            <a:off x="1104900" y="1600200"/>
            <a:ext cx="3396996" cy="4572000"/>
          </a:xfrm>
        </p:spPr>
        <p:txBody>
          <a:bodyPr>
            <a:normAutofit/>
          </a:bodyPr>
          <a:lstStyle>
            <a:lvl1pPr marL="0" indent="0">
              <a:spcBef>
                <a:spcPts val="12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4654671" y="1600199"/>
            <a:ext cx="6430912" cy="4572001"/>
          </a:xfrm>
        </p:spPr>
        <p:txBody>
          <a:bodyPr tIns="118872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5" name="Date Placeholder 4"/>
          <p:cNvSpPr>
            <a:spLocks noGrp="1"/>
          </p:cNvSpPr>
          <p:nvPr>
            <p:ph type="dt" sz="half" idx="10"/>
          </p:nvPr>
        </p:nvSpPr>
        <p:spPr/>
        <p:txBody>
          <a:bodyPr/>
          <a:lstStyle/>
          <a:p>
            <a:fld id="{402B9795-92DC-40DC-A1CA-9A4B349D7824}" type="datetimeFigureOut">
              <a:rPr lang="en-US"/>
              <a:t>5/26/2023</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0FF54DE5-C571-48E8-A5BC-B369434E2F44}" type="slidenum">
              <a:rPr/>
              <a:t>‹#›</a:t>
            </a:fld>
            <a:endParaRPr/>
          </a:p>
        </p:txBody>
      </p:sp>
    </p:spTree>
    <p:extLst>
      <p:ext uri="{BB962C8B-B14F-4D97-AF65-F5344CB8AC3E}">
        <p14:creationId xmlns:p14="http://schemas.microsoft.com/office/powerpoint/2010/main" val="7696370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402B9795-92DC-40DC-A1CA-9A4B349D7824}" type="datetimeFigureOut">
              <a:rPr lang="en-US"/>
              <a:t>5/26/2023</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0FF54DE5-C571-48E8-A5BC-B369434E2F44}" type="slidenum">
              <a:rPr/>
              <a:t>‹#›</a:t>
            </a:fld>
            <a:endParaRPr/>
          </a:p>
        </p:txBody>
      </p:sp>
    </p:spTree>
    <p:extLst>
      <p:ext uri="{BB962C8B-B14F-4D97-AF65-F5344CB8AC3E}">
        <p14:creationId xmlns:p14="http://schemas.microsoft.com/office/powerpoint/2010/main" val="20120767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372600" y="365125"/>
            <a:ext cx="1714500" cy="5811838"/>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104900" y="365125"/>
            <a:ext cx="8098896"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402B9795-92DC-40DC-A1CA-9A4B349D7824}" type="datetimeFigureOut">
              <a:rPr lang="en-US"/>
              <a:t>5/26/2023</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0FF54DE5-C571-48E8-A5BC-B369434E2F44}" type="slidenum">
              <a:rPr/>
              <a:t>‹#›</a:t>
            </a:fld>
            <a:endParaRPr/>
          </a:p>
        </p:txBody>
      </p:sp>
      <p:grpSp>
        <p:nvGrpSpPr>
          <p:cNvPr id="7" name="Group 6"/>
          <p:cNvGrpSpPr/>
          <p:nvPr/>
        </p:nvGrpSpPr>
        <p:grpSpPr>
          <a:xfrm rot="5400000">
            <a:off x="6514047" y="3228843"/>
            <a:ext cx="5632704" cy="84403"/>
            <a:chOff x="1073150" y="1219201"/>
            <a:chExt cx="10058400" cy="63125"/>
          </a:xfrm>
        </p:grpSpPr>
        <p:cxnSp>
          <p:nvCxnSpPr>
            <p:cNvPr id="8" name="Straight Connector 7"/>
            <p:cNvCxnSpPr/>
            <p:nvPr/>
          </p:nvCxnSpPr>
          <p:spPr>
            <a:xfrm rot="10800000">
              <a:off x="1073150" y="1219201"/>
              <a:ext cx="10058400" cy="0"/>
            </a:xfrm>
            <a:prstGeom prst="line">
              <a:avLst/>
            </a:prstGeom>
            <a:ln w="38100" cap="flat">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rot="10800000">
              <a:off x="1073150" y="1282326"/>
              <a:ext cx="10058400" cy="0"/>
            </a:xfrm>
            <a:prstGeom prst="line">
              <a:avLst/>
            </a:prstGeom>
            <a:ln w="12700" cap="flat">
              <a:solidFill>
                <a:schemeClr val="tx1"/>
              </a:solidFill>
              <a:miter lim="800000"/>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459271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402B9795-92DC-40DC-A1CA-9A4B349D7824}" type="datetimeFigureOut">
              <a:rPr lang="en-US"/>
              <a:t>5/26/2023</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0FF54DE5-C571-48E8-A5BC-B369434E2F44}" type="slidenum">
              <a:rPr/>
              <a:t>‹#›</a:t>
            </a:fld>
            <a:endParaRPr/>
          </a:p>
        </p:txBody>
      </p:sp>
    </p:spTree>
    <p:extLst>
      <p:ext uri="{BB962C8B-B14F-4D97-AF65-F5344CB8AC3E}">
        <p14:creationId xmlns:p14="http://schemas.microsoft.com/office/powerpoint/2010/main" val="3786876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Title Slide with Picture">
    <p:spTree>
      <p:nvGrpSpPr>
        <p:cNvPr id="1" name=""/>
        <p:cNvGrpSpPr/>
        <p:nvPr/>
      </p:nvGrpSpPr>
      <p:grpSpPr>
        <a:xfrm>
          <a:off x="0" y="0"/>
          <a:ext cx="0" cy="0"/>
          <a:chOff x="0" y="0"/>
          <a:chExt cx="0" cy="0"/>
        </a:xfrm>
      </p:grpSpPr>
      <p:sp>
        <p:nvSpPr>
          <p:cNvPr id="2" name="Title 1"/>
          <p:cNvSpPr>
            <a:spLocks noGrp="1"/>
          </p:cNvSpPr>
          <p:nvPr>
            <p:ph type="ctrTitle"/>
          </p:nvPr>
        </p:nvSpPr>
        <p:spPr>
          <a:xfrm>
            <a:off x="1104900" y="2292094"/>
            <a:ext cx="5734050" cy="2219691"/>
          </a:xfrm>
        </p:spPr>
        <p:txBody>
          <a:bodyPr anchor="ctr">
            <a:normAutofit/>
          </a:bodyPr>
          <a:lstStyle>
            <a:lvl1pPr algn="l">
              <a:defRPr sz="4400" cap="all" baseline="0"/>
            </a:lvl1pPr>
          </a:lstStyle>
          <a:p>
            <a:r>
              <a:rPr lang="en-US"/>
              <a:t>Click to edit Master title style</a:t>
            </a:r>
            <a:endParaRPr/>
          </a:p>
        </p:txBody>
      </p:sp>
      <p:sp>
        <p:nvSpPr>
          <p:cNvPr id="3" name="Subtitle 2"/>
          <p:cNvSpPr>
            <a:spLocks noGrp="1"/>
          </p:cNvSpPr>
          <p:nvPr>
            <p:ph type="subTitle" idx="1"/>
          </p:nvPr>
        </p:nvSpPr>
        <p:spPr>
          <a:xfrm>
            <a:off x="1104900" y="4511784"/>
            <a:ext cx="5734050" cy="955565"/>
          </a:xfrm>
        </p:spPr>
        <p:txBody>
          <a:bodyPr>
            <a:normAutofit/>
          </a:bodyPr>
          <a:lstStyle>
            <a:lvl1pPr marL="0" indent="0" algn="l">
              <a:spcBef>
                <a:spcPts val="0"/>
              </a:spcBef>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a:p>
        </p:txBody>
      </p:sp>
      <p:sp>
        <p:nvSpPr>
          <p:cNvPr id="11" name="Picture Placeholder 10" descr="An empty placeholder to add an image. Click on the placeholder and select the image that you wish to add."/>
          <p:cNvSpPr>
            <a:spLocks noGrp="1"/>
          </p:cNvSpPr>
          <p:nvPr>
            <p:ph type="pic" sz="quarter" idx="13"/>
          </p:nvPr>
        </p:nvSpPr>
        <p:spPr>
          <a:xfrm>
            <a:off x="6981063" y="1310656"/>
            <a:ext cx="5210937" cy="4208604"/>
          </a:xfrm>
          <a:solidFill>
            <a:schemeClr val="tx1">
              <a:lumMod val="20000"/>
              <a:lumOff val="80000"/>
            </a:schemeClr>
          </a:solidFill>
        </p:spPr>
        <p:txBody>
          <a:bodyPr tIns="1005840"/>
          <a:lstStyle>
            <a:lvl1pPr marL="0" indent="0" algn="ctr">
              <a:buNone/>
              <a:defRPr/>
            </a:lvl1pPr>
          </a:lstStyle>
          <a:p>
            <a:r>
              <a:rPr lang="en-US"/>
              <a:t>Click icon to add picture</a:t>
            </a:r>
            <a:endParaRPr/>
          </a:p>
        </p:txBody>
      </p:sp>
      <p:sp>
        <p:nvSpPr>
          <p:cNvPr id="8" name="Rectangle 7"/>
          <p:cNvSpPr/>
          <p:nvPr/>
        </p:nvSpPr>
        <p:spPr>
          <a:xfrm>
            <a:off x="0" y="0"/>
            <a:ext cx="12192000" cy="107987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nvGrpSpPr>
          <p:cNvPr id="14" name="Group 13"/>
          <p:cNvGrpSpPr/>
          <p:nvPr/>
        </p:nvGrpSpPr>
        <p:grpSpPr>
          <a:xfrm>
            <a:off x="0" y="1143000"/>
            <a:ext cx="12192000" cy="63125"/>
            <a:chOff x="507492" y="1501519"/>
            <a:chExt cx="8129016" cy="63125"/>
          </a:xfrm>
        </p:grpSpPr>
        <p:cxnSp>
          <p:nvCxnSpPr>
            <p:cNvPr id="15" name="Straight Connector 14"/>
            <p:cNvCxnSpPr/>
            <p:nvPr/>
          </p:nvCxnSpPr>
          <p:spPr>
            <a:xfrm>
              <a:off x="507492" y="1564644"/>
              <a:ext cx="8129016" cy="0"/>
            </a:xfrm>
            <a:prstGeom prst="line">
              <a:avLst/>
            </a:prstGeom>
            <a:ln w="38100" cap="flat">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507492" y="1501519"/>
              <a:ext cx="8129016" cy="0"/>
            </a:xfrm>
            <a:prstGeom prst="line">
              <a:avLst/>
            </a:prstGeom>
            <a:ln w="12700" cap="flat">
              <a:solidFill>
                <a:schemeClr val="tx1"/>
              </a:solidFill>
              <a:miter lim="800000"/>
            </a:ln>
          </p:spPr>
          <p:style>
            <a:lnRef idx="1">
              <a:schemeClr val="accent1"/>
            </a:lnRef>
            <a:fillRef idx="0">
              <a:schemeClr val="accent1"/>
            </a:fillRef>
            <a:effectRef idx="0">
              <a:schemeClr val="accent1"/>
            </a:effectRef>
            <a:fontRef idx="minor">
              <a:schemeClr val="tx1"/>
            </a:fontRef>
          </p:style>
        </p:cxnSp>
      </p:grpSp>
      <p:pic>
        <p:nvPicPr>
          <p:cNvPr id="10" name="Picture 9"/>
          <p:cNvPicPr>
            <a:picLocks noChangeAspect="1"/>
          </p:cNvPicPr>
          <p:nvPr/>
        </p:nvPicPr>
        <p:blipFill rotWithShape="1">
          <a:blip r:embed="rId2" cstate="print">
            <a:duotone>
              <a:schemeClr val="accent2">
                <a:shade val="45000"/>
                <a:satMod val="135000"/>
              </a:schemeClr>
              <a:prstClr val="white"/>
            </a:duotone>
            <a:extLst>
              <a:ext uri="{BEBA8EAE-BF5A-486C-A8C5-ECC9F3942E4B}">
                <a14:imgProps xmlns:a14="http://schemas.microsoft.com/office/drawing/2010/main">
                  <a14:imgLayer r:embed="rId3">
                    <a14:imgEffect>
                      <a14:saturation sat="30000"/>
                    </a14:imgEffect>
                  </a14:imgLayer>
                </a14:imgProps>
              </a:ext>
              <a:ext uri="{28A0092B-C50C-407E-A947-70E740481C1C}">
                <a14:useLocalDpi xmlns:a14="http://schemas.microsoft.com/office/drawing/2010/main" val="0"/>
              </a:ext>
            </a:extLst>
          </a:blip>
          <a:srcRect/>
          <a:stretch/>
        </p:blipFill>
        <p:spPr>
          <a:xfrm>
            <a:off x="1325880" y="0"/>
            <a:ext cx="1747524" cy="2292094"/>
          </a:xfrm>
          <a:prstGeom prst="rect">
            <a:avLst/>
          </a:prstGeom>
        </p:spPr>
      </p:pic>
      <p:grpSp>
        <p:nvGrpSpPr>
          <p:cNvPr id="13" name="Group 12"/>
          <p:cNvGrpSpPr/>
          <p:nvPr/>
        </p:nvGrpSpPr>
        <p:grpSpPr>
          <a:xfrm rot="10800000">
            <a:off x="0" y="5645510"/>
            <a:ext cx="12192000" cy="63125"/>
            <a:chOff x="507492" y="1501519"/>
            <a:chExt cx="8129016" cy="63125"/>
          </a:xfrm>
        </p:grpSpPr>
        <p:cxnSp>
          <p:nvCxnSpPr>
            <p:cNvPr id="17" name="Straight Connector 16"/>
            <p:cNvCxnSpPr/>
            <p:nvPr/>
          </p:nvCxnSpPr>
          <p:spPr>
            <a:xfrm>
              <a:off x="507492" y="1564644"/>
              <a:ext cx="8129016" cy="0"/>
            </a:xfrm>
            <a:prstGeom prst="line">
              <a:avLst/>
            </a:prstGeom>
            <a:ln w="38100" cap="flat">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507492" y="1501519"/>
              <a:ext cx="8129016" cy="0"/>
            </a:xfrm>
            <a:prstGeom prst="line">
              <a:avLst/>
            </a:prstGeom>
            <a:ln w="12700" cap="flat">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7" name="Rectangle 6"/>
          <p:cNvSpPr/>
          <p:nvPr/>
        </p:nvSpPr>
        <p:spPr>
          <a:xfrm>
            <a:off x="0" y="5778124"/>
            <a:ext cx="12192000" cy="107987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Tree>
    <p:extLst>
      <p:ext uri="{BB962C8B-B14F-4D97-AF65-F5344CB8AC3E}">
        <p14:creationId xmlns:p14="http://schemas.microsoft.com/office/powerpoint/2010/main" val="2673943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2514600"/>
            <a:ext cx="12192000" cy="3194035"/>
            <a:chOff x="647402" y="2514600"/>
            <a:chExt cx="10838688" cy="3194035"/>
          </a:xfrm>
        </p:grpSpPr>
        <p:grpSp>
          <p:nvGrpSpPr>
            <p:cNvPr id="9" name="Group 8"/>
            <p:cNvGrpSpPr/>
            <p:nvPr/>
          </p:nvGrpSpPr>
          <p:grpSpPr>
            <a:xfrm>
              <a:off x="647402" y="2514600"/>
              <a:ext cx="10838688" cy="63125"/>
              <a:chOff x="507492" y="1501519"/>
              <a:chExt cx="8129016" cy="63125"/>
            </a:xfrm>
          </p:grpSpPr>
          <p:cxnSp>
            <p:nvCxnSpPr>
              <p:cNvPr id="14" name="Straight Connector 13"/>
              <p:cNvCxnSpPr/>
              <p:nvPr/>
            </p:nvCxnSpPr>
            <p:spPr>
              <a:xfrm>
                <a:off x="507492" y="1564644"/>
                <a:ext cx="8129016" cy="0"/>
              </a:xfrm>
              <a:prstGeom prst="line">
                <a:avLst/>
              </a:prstGeom>
              <a:ln w="38100" cap="flat">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507492" y="1501519"/>
                <a:ext cx="8129016" cy="0"/>
              </a:xfrm>
              <a:prstGeom prst="line">
                <a:avLst/>
              </a:prstGeom>
              <a:ln w="12700" cap="flat">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10" name="Rectangle 9"/>
            <p:cNvSpPr/>
            <p:nvPr/>
          </p:nvSpPr>
          <p:spPr>
            <a:xfrm>
              <a:off x="647402" y="2640850"/>
              <a:ext cx="10838688" cy="294153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nvGrpSpPr>
            <p:cNvPr id="11" name="Group 10"/>
            <p:cNvGrpSpPr/>
            <p:nvPr/>
          </p:nvGrpSpPr>
          <p:grpSpPr>
            <a:xfrm rot="10800000">
              <a:off x="647402" y="5645510"/>
              <a:ext cx="10838688" cy="63125"/>
              <a:chOff x="507492" y="1501519"/>
              <a:chExt cx="8129016" cy="63125"/>
            </a:xfrm>
          </p:grpSpPr>
          <p:cxnSp>
            <p:nvCxnSpPr>
              <p:cNvPr id="12" name="Straight Connector 11"/>
              <p:cNvCxnSpPr/>
              <p:nvPr/>
            </p:nvCxnSpPr>
            <p:spPr>
              <a:xfrm>
                <a:off x="507492" y="1564644"/>
                <a:ext cx="8129016" cy="0"/>
              </a:xfrm>
              <a:prstGeom prst="line">
                <a:avLst/>
              </a:prstGeom>
              <a:ln w="38100" cap="flat">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507492" y="1501519"/>
                <a:ext cx="8129016" cy="0"/>
              </a:xfrm>
              <a:prstGeom prst="line">
                <a:avLst/>
              </a:prstGeom>
              <a:ln w="12700" cap="flat">
                <a:solidFill>
                  <a:schemeClr val="tx1"/>
                </a:solidFill>
                <a:miter lim="800000"/>
              </a:ln>
            </p:spPr>
            <p:style>
              <a:lnRef idx="1">
                <a:schemeClr val="accent1"/>
              </a:lnRef>
              <a:fillRef idx="0">
                <a:schemeClr val="accent1"/>
              </a:fillRef>
              <a:effectRef idx="0">
                <a:schemeClr val="accent1"/>
              </a:effectRef>
              <a:fontRef idx="minor">
                <a:schemeClr val="tx1"/>
              </a:fontRef>
            </p:style>
          </p:cxnSp>
        </p:grpSp>
      </p:grpSp>
      <p:pic>
        <p:nvPicPr>
          <p:cNvPr id="7" name="Picture 6"/>
          <p:cNvPicPr>
            <a:picLocks noChangeAspect="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a:xfrm>
            <a:off x="1325880" y="0"/>
            <a:ext cx="1783188" cy="2971806"/>
          </a:xfrm>
          <a:prstGeom prst="rect">
            <a:avLst/>
          </a:prstGeom>
        </p:spPr>
      </p:pic>
      <p:sp>
        <p:nvSpPr>
          <p:cNvPr id="2" name="Title 1"/>
          <p:cNvSpPr>
            <a:spLocks noGrp="1"/>
          </p:cNvSpPr>
          <p:nvPr>
            <p:ph type="title"/>
          </p:nvPr>
        </p:nvSpPr>
        <p:spPr>
          <a:xfrm>
            <a:off x="1104899" y="2971806"/>
            <a:ext cx="10071099" cy="1684150"/>
          </a:xfrm>
        </p:spPr>
        <p:txBody>
          <a:bodyPr anchor="ctr">
            <a:normAutofit/>
          </a:bodyPr>
          <a:lstStyle>
            <a:lvl1pPr>
              <a:defRPr sz="4400" cap="all" baseline="0">
                <a:solidFill>
                  <a:schemeClr val="bg1"/>
                </a:solidFill>
              </a:defRPr>
            </a:lvl1pPr>
          </a:lstStyle>
          <a:p>
            <a:r>
              <a:rPr lang="en-US"/>
              <a:t>Click to edit Master title style</a:t>
            </a:r>
            <a:endParaRPr/>
          </a:p>
        </p:txBody>
      </p:sp>
      <p:sp>
        <p:nvSpPr>
          <p:cNvPr id="3" name="Text Placeholder 2"/>
          <p:cNvSpPr>
            <a:spLocks noGrp="1"/>
          </p:cNvSpPr>
          <p:nvPr>
            <p:ph type="body" idx="1"/>
          </p:nvPr>
        </p:nvSpPr>
        <p:spPr>
          <a:xfrm>
            <a:off x="1104899" y="4655956"/>
            <a:ext cx="10071099" cy="509750"/>
          </a:xfrm>
        </p:spPr>
        <p:txBody>
          <a:bodyPr>
            <a:normAutofit/>
          </a:bodyPr>
          <a:lstStyle>
            <a:lvl1pPr marL="0" indent="0">
              <a:spcBef>
                <a:spcPts val="0"/>
              </a:spcBef>
              <a:buNone/>
              <a:defRPr sz="1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02B9795-92DC-40DC-A1CA-9A4B349D7824}" type="datetimeFigureOut">
              <a:rPr lang="en-US"/>
              <a:t>5/26/2023</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0FF54DE5-C571-48E8-A5BC-B369434E2F44}" type="slidenum">
              <a:rPr/>
              <a:t>‹#›</a:t>
            </a:fld>
            <a:endParaRPr/>
          </a:p>
        </p:txBody>
      </p:sp>
    </p:spTree>
    <p:extLst>
      <p:ext uri="{BB962C8B-B14F-4D97-AF65-F5344CB8AC3E}">
        <p14:creationId xmlns:p14="http://schemas.microsoft.com/office/powerpoint/2010/main" val="3602678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104900" y="1600200"/>
            <a:ext cx="4914900" cy="4571999"/>
          </a:xfrm>
        </p:spPr>
        <p:txBody>
          <a:bodyPr/>
          <a:lstStyle>
            <a:lvl5pPr>
              <a:defRPr/>
            </a:lvl5pPr>
            <a:lvl6pPr>
              <a:defRPr/>
            </a:lvl6pPr>
            <a:lvl7pPr>
              <a:defRPr/>
            </a:lvl7pPr>
            <a:lvl8pPr>
              <a:defRPr/>
            </a:lvl8pPr>
            <a:lvl9pP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172200" y="1600200"/>
            <a:ext cx="4914900" cy="4571999"/>
          </a:xfrm>
        </p:spPr>
        <p:txBody>
          <a:bodyPr/>
          <a:lstStyle>
            <a:lvl5pPr>
              <a:defRPr/>
            </a:lvl5pPr>
            <a:lvl6pPr>
              <a:defRPr/>
            </a:lvl6pPr>
            <a:lvl7pPr>
              <a:defRPr/>
            </a:lvl7pPr>
            <a:lvl8pPr>
              <a:defRPr/>
            </a:lvl8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402B9795-92DC-40DC-A1CA-9A4B349D7824}" type="datetimeFigureOut">
              <a:rPr lang="en-US"/>
              <a:t>5/26/2023</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0FF54DE5-C571-48E8-A5BC-B369434E2F44}" type="slidenum">
              <a:rPr/>
              <a:t>‹#›</a:t>
            </a:fld>
            <a:endParaRPr/>
          </a:p>
        </p:txBody>
      </p:sp>
    </p:spTree>
    <p:extLst>
      <p:ext uri="{BB962C8B-B14F-4D97-AF65-F5344CB8AC3E}">
        <p14:creationId xmlns:p14="http://schemas.microsoft.com/office/powerpoint/2010/main" val="35277910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Text Placeholder 2"/>
          <p:cNvSpPr>
            <a:spLocks noGrp="1"/>
          </p:cNvSpPr>
          <p:nvPr>
            <p:ph type="body" idx="1"/>
          </p:nvPr>
        </p:nvSpPr>
        <p:spPr>
          <a:xfrm>
            <a:off x="1104900" y="1600200"/>
            <a:ext cx="4919472" cy="823912"/>
          </a:xfrm>
        </p:spPr>
        <p:txBody>
          <a:bodyPr anchor="b"/>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4900" y="2424112"/>
            <a:ext cx="4919472" cy="37480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166110" y="1600200"/>
            <a:ext cx="4919472" cy="823912"/>
          </a:xfrm>
        </p:spPr>
        <p:txBody>
          <a:bodyPr anchor="b"/>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66110" y="2424112"/>
            <a:ext cx="4919472" cy="37480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Date Placeholder 6"/>
          <p:cNvSpPr>
            <a:spLocks noGrp="1"/>
          </p:cNvSpPr>
          <p:nvPr>
            <p:ph type="dt" sz="half" idx="10"/>
          </p:nvPr>
        </p:nvSpPr>
        <p:spPr/>
        <p:txBody>
          <a:bodyPr/>
          <a:lstStyle/>
          <a:p>
            <a:fld id="{402B9795-92DC-40DC-A1CA-9A4B349D7824}" type="datetimeFigureOut">
              <a:rPr lang="en-US"/>
              <a:t>5/26/2023</a:t>
            </a:fld>
            <a:endParaRPr/>
          </a:p>
        </p:txBody>
      </p:sp>
      <p:sp>
        <p:nvSpPr>
          <p:cNvPr id="8" name="Footer Placeholder 7"/>
          <p:cNvSpPr>
            <a:spLocks noGrp="1"/>
          </p:cNvSpPr>
          <p:nvPr>
            <p:ph type="ftr" sz="quarter" idx="11"/>
          </p:nvPr>
        </p:nvSpPr>
        <p:spPr/>
        <p:txBody>
          <a:bodyPr/>
          <a:lstStyle/>
          <a:p>
            <a:endParaRPr/>
          </a:p>
        </p:txBody>
      </p:sp>
      <p:sp>
        <p:nvSpPr>
          <p:cNvPr id="9" name="Slide Number Placeholder 8"/>
          <p:cNvSpPr>
            <a:spLocks noGrp="1"/>
          </p:cNvSpPr>
          <p:nvPr>
            <p:ph type="sldNum" sz="quarter" idx="12"/>
          </p:nvPr>
        </p:nvSpPr>
        <p:spPr/>
        <p:txBody>
          <a:bodyPr/>
          <a:lstStyle/>
          <a:p>
            <a:fld id="{0FF54DE5-C571-48E8-A5BC-B369434E2F44}" type="slidenum">
              <a:rPr/>
              <a:t>‹#›</a:t>
            </a:fld>
            <a:endParaRPr/>
          </a:p>
        </p:txBody>
      </p:sp>
    </p:spTree>
    <p:extLst>
      <p:ext uri="{BB962C8B-B14F-4D97-AF65-F5344CB8AC3E}">
        <p14:creationId xmlns:p14="http://schemas.microsoft.com/office/powerpoint/2010/main" val="39710161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fld id="{402B9795-92DC-40DC-A1CA-9A4B349D7824}" type="datetimeFigureOut">
              <a:rPr lang="en-US"/>
              <a:t>5/26/2023</a:t>
            </a:fld>
            <a:endParaRPr/>
          </a:p>
        </p:txBody>
      </p:sp>
      <p:sp>
        <p:nvSpPr>
          <p:cNvPr id="4" name="Footer Placeholder 3"/>
          <p:cNvSpPr>
            <a:spLocks noGrp="1"/>
          </p:cNvSpPr>
          <p:nvPr>
            <p:ph type="ftr" sz="quarter" idx="11"/>
          </p:nvPr>
        </p:nvSpPr>
        <p:spPr/>
        <p:txBody>
          <a:bodyPr/>
          <a:lstStyle/>
          <a:p>
            <a:endParaRPr/>
          </a:p>
        </p:txBody>
      </p:sp>
      <p:sp>
        <p:nvSpPr>
          <p:cNvPr id="5" name="Slide Number Placeholder 4"/>
          <p:cNvSpPr>
            <a:spLocks noGrp="1"/>
          </p:cNvSpPr>
          <p:nvPr>
            <p:ph type="sldNum" sz="quarter" idx="12"/>
          </p:nvPr>
        </p:nvSpPr>
        <p:spPr/>
        <p:txBody>
          <a:bodyPr/>
          <a:lstStyle/>
          <a:p>
            <a:fld id="{0FF54DE5-C571-48E8-A5BC-B369434E2F44}" type="slidenum">
              <a:rPr/>
              <a:t>‹#›</a:t>
            </a:fld>
            <a:endParaRPr/>
          </a:p>
        </p:txBody>
      </p:sp>
    </p:spTree>
    <p:extLst>
      <p:ext uri="{BB962C8B-B14F-4D97-AF65-F5344CB8AC3E}">
        <p14:creationId xmlns:p14="http://schemas.microsoft.com/office/powerpoint/2010/main" val="17581115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02B9795-92DC-40DC-A1CA-9A4B349D7824}" type="datetimeFigureOut">
              <a:rPr lang="en-US"/>
              <a:t>5/26/2023</a:t>
            </a:fld>
            <a:endParaRPr/>
          </a:p>
        </p:txBody>
      </p:sp>
      <p:sp>
        <p:nvSpPr>
          <p:cNvPr id="3" name="Footer Placeholder 2"/>
          <p:cNvSpPr>
            <a:spLocks noGrp="1"/>
          </p:cNvSpPr>
          <p:nvPr>
            <p:ph type="ftr" sz="quarter" idx="11"/>
          </p:nvPr>
        </p:nvSpPr>
        <p:spPr/>
        <p:txBody>
          <a:bodyPr/>
          <a:lstStyle/>
          <a:p>
            <a:endParaRPr/>
          </a:p>
        </p:txBody>
      </p:sp>
      <p:sp>
        <p:nvSpPr>
          <p:cNvPr id="4" name="Slide Number Placeholder 3"/>
          <p:cNvSpPr>
            <a:spLocks noGrp="1"/>
          </p:cNvSpPr>
          <p:nvPr>
            <p:ph type="sldNum" sz="quarter" idx="12"/>
          </p:nvPr>
        </p:nvSpPr>
        <p:spPr/>
        <p:txBody>
          <a:bodyPr/>
          <a:lstStyle/>
          <a:p>
            <a:fld id="{0FF54DE5-C571-48E8-A5BC-B369434E2F44}" type="slidenum">
              <a:rPr/>
              <a:t>‹#›</a:t>
            </a:fld>
            <a:endParaRPr/>
          </a:p>
        </p:txBody>
      </p:sp>
    </p:spTree>
    <p:extLst>
      <p:ext uri="{BB962C8B-B14F-4D97-AF65-F5344CB8AC3E}">
        <p14:creationId xmlns:p14="http://schemas.microsoft.com/office/powerpoint/2010/main" val="302416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lvl1pPr>
              <a:defRPr sz="3200"/>
            </a:lvl1pPr>
          </a:lstStyle>
          <a:p>
            <a:r>
              <a:rPr lang="en-US"/>
              <a:t>Click to edit Master title style</a:t>
            </a:r>
            <a:endParaRPr/>
          </a:p>
        </p:txBody>
      </p:sp>
      <p:sp>
        <p:nvSpPr>
          <p:cNvPr id="4" name="Text Placeholder 3"/>
          <p:cNvSpPr>
            <a:spLocks noGrp="1"/>
          </p:cNvSpPr>
          <p:nvPr>
            <p:ph type="body" sz="half" idx="2"/>
          </p:nvPr>
        </p:nvSpPr>
        <p:spPr>
          <a:xfrm>
            <a:off x="1104900" y="1600200"/>
            <a:ext cx="4384548" cy="4572000"/>
          </a:xfrm>
        </p:spPr>
        <p:txBody>
          <a:bodyPr>
            <a:normAutofit/>
          </a:bodyPr>
          <a:lstStyle>
            <a:lvl1pPr marL="0" indent="0">
              <a:spcBef>
                <a:spcPts val="12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Content Placeholder 2"/>
          <p:cNvSpPr>
            <a:spLocks noGrp="1"/>
          </p:cNvSpPr>
          <p:nvPr>
            <p:ph idx="1"/>
          </p:nvPr>
        </p:nvSpPr>
        <p:spPr>
          <a:xfrm>
            <a:off x="5641848" y="1600199"/>
            <a:ext cx="5445252" cy="4572001"/>
          </a:xfrm>
        </p:spPr>
        <p:txBody>
          <a:bodyPr>
            <a:normAutofit/>
          </a:bodyPr>
          <a:lstStyle>
            <a:lvl1pPr>
              <a:defRPr sz="2000"/>
            </a:lvl1pPr>
            <a:lvl2pPr>
              <a:defRPr sz="16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402B9795-92DC-40DC-A1CA-9A4B349D7824}" type="datetimeFigureOut">
              <a:rPr lang="en-US"/>
              <a:t>5/26/2023</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0FF54DE5-C571-48E8-A5BC-B369434E2F44}" type="slidenum">
              <a:rPr/>
              <a:t>‹#›</a:t>
            </a:fld>
            <a:endParaRPr/>
          </a:p>
        </p:txBody>
      </p:sp>
    </p:spTree>
    <p:extLst>
      <p:ext uri="{BB962C8B-B14F-4D97-AF65-F5344CB8AC3E}">
        <p14:creationId xmlns:p14="http://schemas.microsoft.com/office/powerpoint/2010/main" val="37697646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04900" y="76200"/>
            <a:ext cx="9980682" cy="1096962"/>
          </a:xfrm>
          <a:prstGeom prst="rect">
            <a:avLst/>
          </a:prstGeom>
        </p:spPr>
        <p:txBody>
          <a:bodyPr vert="horz" lIns="0" tIns="45720" rIns="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104900" y="1600200"/>
            <a:ext cx="9982200" cy="457200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2"/>
          </p:nvPr>
        </p:nvSpPr>
        <p:spPr>
          <a:xfrm>
            <a:off x="1104899" y="6356351"/>
            <a:ext cx="1829559" cy="365125"/>
          </a:xfrm>
          <a:prstGeom prst="rect">
            <a:avLst/>
          </a:prstGeom>
        </p:spPr>
        <p:txBody>
          <a:bodyPr vert="horz" lIns="0" tIns="45720" rIns="0" bIns="45720" rtlCol="0" anchor="ctr"/>
          <a:lstStyle>
            <a:lvl1pPr algn="l">
              <a:defRPr sz="1200" baseline="0">
                <a:solidFill>
                  <a:schemeClr val="tx1">
                    <a:lumMod val="75000"/>
                  </a:schemeClr>
                </a:solidFill>
              </a:defRPr>
            </a:lvl1pPr>
          </a:lstStyle>
          <a:p>
            <a:fld id="{402B9795-92DC-40DC-A1CA-9A4B349D7824}" type="datetimeFigureOut">
              <a:rPr lang="en-US" smtClean="0"/>
              <a:pPr/>
              <a:t>5/26/2023</a:t>
            </a:fld>
            <a:endParaRPr lang="en-US"/>
          </a:p>
        </p:txBody>
      </p:sp>
      <p:sp>
        <p:nvSpPr>
          <p:cNvPr id="5" name="Footer Placeholder 4"/>
          <p:cNvSpPr>
            <a:spLocks noGrp="1"/>
          </p:cNvSpPr>
          <p:nvPr>
            <p:ph type="ftr" sz="quarter" idx="3"/>
          </p:nvPr>
        </p:nvSpPr>
        <p:spPr>
          <a:xfrm>
            <a:off x="2934459" y="6356350"/>
            <a:ext cx="6323082" cy="365126"/>
          </a:xfrm>
          <a:prstGeom prst="rect">
            <a:avLst/>
          </a:prstGeom>
        </p:spPr>
        <p:txBody>
          <a:bodyPr vert="horz" lIns="0" tIns="45720" rIns="0" bIns="45720" rtlCol="0" anchor="ctr"/>
          <a:lstStyle>
            <a:lvl1pPr algn="ctr">
              <a:defRPr sz="1200" baseline="0">
                <a:solidFill>
                  <a:schemeClr val="tx1">
                    <a:lumMod val="75000"/>
                  </a:schemeClr>
                </a:solidFill>
              </a:defRPr>
            </a:lvl1pPr>
          </a:lstStyle>
          <a:p>
            <a:endParaRPr lang="en-US"/>
          </a:p>
        </p:txBody>
      </p:sp>
      <p:sp>
        <p:nvSpPr>
          <p:cNvPr id="6" name="Slide Number Placeholder 5"/>
          <p:cNvSpPr>
            <a:spLocks noGrp="1"/>
          </p:cNvSpPr>
          <p:nvPr>
            <p:ph type="sldNum" sz="quarter" idx="4"/>
          </p:nvPr>
        </p:nvSpPr>
        <p:spPr>
          <a:xfrm>
            <a:off x="9256782" y="6356351"/>
            <a:ext cx="1828800" cy="365125"/>
          </a:xfrm>
          <a:prstGeom prst="rect">
            <a:avLst/>
          </a:prstGeom>
        </p:spPr>
        <p:txBody>
          <a:bodyPr vert="horz" lIns="0" tIns="45720" rIns="0" bIns="45720" rtlCol="0" anchor="ctr"/>
          <a:lstStyle>
            <a:lvl1pPr algn="r">
              <a:defRPr sz="1200" baseline="0">
                <a:solidFill>
                  <a:schemeClr val="tx1">
                    <a:lumMod val="75000"/>
                  </a:schemeClr>
                </a:solidFill>
              </a:defRPr>
            </a:lvl1pPr>
          </a:lstStyle>
          <a:p>
            <a:fld id="{0FF54DE5-C571-48E8-A5BC-B369434E2F44}" type="slidenum">
              <a:rPr lang="en-US" smtClean="0"/>
              <a:pPr/>
              <a:t>‹#›</a:t>
            </a:fld>
            <a:endParaRPr lang="en-US"/>
          </a:p>
        </p:txBody>
      </p:sp>
      <p:grpSp>
        <p:nvGrpSpPr>
          <p:cNvPr id="15" name="Group 14"/>
          <p:cNvGrpSpPr/>
          <p:nvPr/>
        </p:nvGrpSpPr>
        <p:grpSpPr>
          <a:xfrm>
            <a:off x="1103376" y="1219201"/>
            <a:ext cx="9985248" cy="84403"/>
            <a:chOff x="1073150" y="1219201"/>
            <a:chExt cx="10058400" cy="63125"/>
          </a:xfrm>
        </p:grpSpPr>
        <p:cxnSp>
          <p:nvCxnSpPr>
            <p:cNvPr id="13" name="Straight Connector 12"/>
            <p:cNvCxnSpPr/>
            <p:nvPr/>
          </p:nvCxnSpPr>
          <p:spPr>
            <a:xfrm rot="10800000">
              <a:off x="1073150" y="1219201"/>
              <a:ext cx="10058400" cy="0"/>
            </a:xfrm>
            <a:prstGeom prst="line">
              <a:avLst/>
            </a:prstGeom>
            <a:ln w="38100" cap="flat">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rot="10800000">
              <a:off x="1073150" y="1282326"/>
              <a:ext cx="10058400" cy="0"/>
            </a:xfrm>
            <a:prstGeom prst="line">
              <a:avLst/>
            </a:prstGeom>
            <a:ln w="12700" cap="flat">
              <a:solidFill>
                <a:schemeClr val="tx1"/>
              </a:solidFill>
              <a:miter lim="800000"/>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34625105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28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800"/>
        </a:spcBef>
        <a:buFont typeface="Wingdings" panose="05000000000000000000" pitchFamily="2" charset="2"/>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600"/>
        </a:spcBef>
        <a:buFont typeface="Wingdings" panose="05000000000000000000" pitchFamily="2" charset="2"/>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600"/>
        </a:spcBef>
        <a:buFont typeface="Wingdings" panose="05000000000000000000" pitchFamily="2" charset="2"/>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600"/>
        </a:spcBef>
        <a:buFont typeface="Wingdings" panose="05000000000000000000" pitchFamily="2" charset="2"/>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600"/>
        </a:spcBef>
        <a:buFont typeface="Wingdings" panose="05000000000000000000" pitchFamily="2" charset="2"/>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696">
          <p15:clr>
            <a:srgbClr val="F26B43"/>
          </p15:clr>
        </p15:guide>
        <p15:guide id="2" pos="6984">
          <p15:clr>
            <a:srgbClr val="F26B43"/>
          </p15:clr>
        </p15:guide>
        <p15:guide id="3" orient="horz" pos="1008">
          <p15:clr>
            <a:srgbClr val="F26B43"/>
          </p15:clr>
        </p15:guide>
        <p15:guide id="4" orient="horz" pos="3888">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getbootstrap.com/docs/5.0/getting-started/introduction/" TargetMode="External"/><Relationship Id="rId7" Type="http://schemas.openxmlformats.org/officeDocument/2006/relationships/hyperlink" Target="https://openai.com/" TargetMode="External"/><Relationship Id="rId2" Type="http://schemas.openxmlformats.org/officeDocument/2006/relationships/hyperlink" Target="https://docs.djangoproject.com/en/4.2/" TargetMode="External"/><Relationship Id="rId1" Type="http://schemas.openxmlformats.org/officeDocument/2006/relationships/slideLayout" Target="../slideLayouts/slideLayout2.xml"/><Relationship Id="rId6" Type="http://schemas.openxmlformats.org/officeDocument/2006/relationships/hyperlink" Target="https://django-jazzmin.readthedocs.io/" TargetMode="External"/><Relationship Id="rId5" Type="http://schemas.openxmlformats.org/officeDocument/2006/relationships/hyperlink" Target="https://pypi.org/project/Pillow/" TargetMode="External"/><Relationship Id="rId4" Type="http://schemas.openxmlformats.org/officeDocument/2006/relationships/hyperlink" Target="https://django-crispy-forms.readthedocs.io/"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microsoft.com/office/2017/06/relationships/model3d" Target="../media/model3d1.glb"/><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1104900" y="2292094"/>
            <a:ext cx="5734050" cy="2219691"/>
          </a:xfrm>
        </p:spPr>
        <p:txBody>
          <a:bodyPr anchor="ctr">
            <a:normAutofit/>
          </a:bodyPr>
          <a:lstStyle/>
          <a:p>
            <a:r>
              <a:rPr lang="en-US" sz="5400" b="1" dirty="0"/>
              <a:t>Book</a:t>
            </a:r>
            <a:r>
              <a:rPr lang="en-US" sz="4800" b="1" dirty="0"/>
              <a:t> Re-use</a:t>
            </a:r>
          </a:p>
        </p:txBody>
      </p:sp>
      <p:sp>
        <p:nvSpPr>
          <p:cNvPr id="7" name="Subtitle 6"/>
          <p:cNvSpPr>
            <a:spLocks noGrp="1"/>
          </p:cNvSpPr>
          <p:nvPr>
            <p:ph type="subTitle" idx="1"/>
          </p:nvPr>
        </p:nvSpPr>
        <p:spPr>
          <a:xfrm>
            <a:off x="1169376" y="3745523"/>
            <a:ext cx="4926623" cy="1863969"/>
          </a:xfrm>
        </p:spPr>
        <p:txBody>
          <a:bodyPr>
            <a:normAutofit/>
          </a:bodyPr>
          <a:lstStyle/>
          <a:p>
            <a:r>
              <a:rPr lang="en-US" sz="1600" b="1" dirty="0"/>
              <a:t>Mini-Project </a:t>
            </a:r>
            <a:r>
              <a:rPr lang="en-US" sz="1400" i="1" dirty="0"/>
              <a:t>(PMC2216)</a:t>
            </a:r>
          </a:p>
          <a:p>
            <a:endParaRPr lang="en-US" dirty="0"/>
          </a:p>
          <a:p>
            <a:r>
              <a:rPr lang="en-US" dirty="0"/>
              <a:t>             </a:t>
            </a:r>
          </a:p>
          <a:p>
            <a:r>
              <a:rPr lang="en-US" dirty="0"/>
              <a:t> </a:t>
            </a:r>
          </a:p>
          <a:p>
            <a:pPr algn="r"/>
            <a:endParaRPr lang="en-US" dirty="0"/>
          </a:p>
          <a:p>
            <a:pPr algn="r"/>
            <a:r>
              <a:rPr lang="en-US" dirty="0"/>
              <a:t>  </a:t>
            </a:r>
            <a:r>
              <a:rPr lang="en-US" sz="1600" b="1" dirty="0"/>
              <a:t>Glenn George Thomas </a:t>
            </a:r>
            <a:r>
              <a:rPr lang="en-US" sz="1400" i="1" dirty="0"/>
              <a:t>(22PMC124)</a:t>
            </a:r>
            <a:endParaRPr lang="en-US" sz="1500" i="1" dirty="0"/>
          </a:p>
        </p:txBody>
      </p:sp>
      <p:pic>
        <p:nvPicPr>
          <p:cNvPr id="4" name="Picture Placeholder 3" descr="Open book on table, blurred shelves of books in background"/>
          <p:cNvPicPr>
            <a:picLocks noGrp="1" noChangeAspect="1"/>
          </p:cNvPicPr>
          <p:nvPr>
            <p:ph type="pic" sz="quarter" idx="13"/>
          </p:nvPr>
        </p:nvPicPr>
        <p:blipFill>
          <a:blip r:embed="rId3" cstate="print">
            <a:extLst>
              <a:ext uri="{28A0092B-C50C-407E-A947-70E740481C1C}">
                <a14:useLocalDpi xmlns:a14="http://schemas.microsoft.com/office/drawing/2010/main" val="0"/>
              </a:ext>
            </a:extLst>
          </a:blip>
          <a:srcRect l="8890" r="8890"/>
          <a:stretch>
            <a:fillRect/>
          </a:stretch>
        </p:blipFill>
        <p:spPr>
          <a:xfrm>
            <a:off x="6242537" y="1297636"/>
            <a:ext cx="5949463" cy="4250310"/>
          </a:xfrm>
        </p:spPr>
      </p:pic>
    </p:spTree>
    <p:extLst>
      <p:ext uri="{BB962C8B-B14F-4D97-AF65-F5344CB8AC3E}">
        <p14:creationId xmlns:p14="http://schemas.microsoft.com/office/powerpoint/2010/main" val="16521339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4000" b="0" i="0" dirty="0">
                <a:solidFill>
                  <a:srgbClr val="500050"/>
                </a:solidFill>
                <a:effectLst/>
                <a:latin typeface="trebuchet ms" panose="020B0603020202020204" pitchFamily="34" charset="0"/>
              </a:rPr>
              <a:t>Important Screenshots</a:t>
            </a:r>
            <a:endParaRPr lang="en-US" sz="4800" b="0" i="0" dirty="0">
              <a:solidFill>
                <a:srgbClr val="500050"/>
              </a:solidFill>
              <a:effectLst/>
              <a:latin typeface="trebuchet ms" panose="020B0603020202020204" pitchFamily="34" charset="0"/>
            </a:endParaRPr>
          </a:p>
        </p:txBody>
      </p:sp>
      <p:pic>
        <p:nvPicPr>
          <p:cNvPr id="5" name="Content Placeholder 4">
            <a:extLst>
              <a:ext uri="{FF2B5EF4-FFF2-40B4-BE49-F238E27FC236}">
                <a16:creationId xmlns:a16="http://schemas.microsoft.com/office/drawing/2014/main" id="{FCAC7594-F6B8-7D79-0C01-B4B2CCCB122C}"/>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rcRect/>
          <a:stretch/>
        </p:blipFill>
        <p:spPr>
          <a:xfrm>
            <a:off x="1588168" y="1826714"/>
            <a:ext cx="8782232" cy="4463716"/>
          </a:xfrm>
        </p:spPr>
      </p:pic>
      <p:sp>
        <p:nvSpPr>
          <p:cNvPr id="6" name="TextBox 5">
            <a:extLst>
              <a:ext uri="{FF2B5EF4-FFF2-40B4-BE49-F238E27FC236}">
                <a16:creationId xmlns:a16="http://schemas.microsoft.com/office/drawing/2014/main" id="{9B24B84D-BCF5-45BF-159B-0606A6303B8A}"/>
              </a:ext>
            </a:extLst>
          </p:cNvPr>
          <p:cNvSpPr txBox="1"/>
          <p:nvPr/>
        </p:nvSpPr>
        <p:spPr>
          <a:xfrm>
            <a:off x="1684421" y="1426604"/>
            <a:ext cx="2711116" cy="400110"/>
          </a:xfrm>
          <a:prstGeom prst="rect">
            <a:avLst/>
          </a:prstGeom>
          <a:noFill/>
        </p:spPr>
        <p:txBody>
          <a:bodyPr wrap="square" rtlCol="0">
            <a:spAutoFit/>
          </a:bodyPr>
          <a:lstStyle/>
          <a:p>
            <a:r>
              <a:rPr lang="en-US" sz="2000" b="1" dirty="0"/>
              <a:t>User Home-Page</a:t>
            </a:r>
            <a:endParaRPr lang="en-IN" sz="2000" b="1" dirty="0"/>
          </a:p>
        </p:txBody>
      </p:sp>
    </p:spTree>
    <p:extLst>
      <p:ext uri="{BB962C8B-B14F-4D97-AF65-F5344CB8AC3E}">
        <p14:creationId xmlns:p14="http://schemas.microsoft.com/office/powerpoint/2010/main" val="190220375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4000" b="0" i="0" dirty="0">
                <a:solidFill>
                  <a:srgbClr val="500050"/>
                </a:solidFill>
                <a:effectLst/>
                <a:latin typeface="trebuchet ms" panose="020B0603020202020204" pitchFamily="34" charset="0"/>
              </a:rPr>
              <a:t>Important Screenshots</a:t>
            </a:r>
            <a:endParaRPr lang="en-US" sz="4800" b="0" i="0" dirty="0">
              <a:solidFill>
                <a:srgbClr val="500050"/>
              </a:solidFill>
              <a:effectLst/>
              <a:latin typeface="trebuchet ms" panose="020B0603020202020204" pitchFamily="34" charset="0"/>
            </a:endParaRPr>
          </a:p>
        </p:txBody>
      </p:sp>
      <p:pic>
        <p:nvPicPr>
          <p:cNvPr id="5" name="Content Placeholder 4">
            <a:extLst>
              <a:ext uri="{FF2B5EF4-FFF2-40B4-BE49-F238E27FC236}">
                <a16:creationId xmlns:a16="http://schemas.microsoft.com/office/drawing/2014/main" id="{FCAC7594-F6B8-7D79-0C01-B4B2CCCB122C}"/>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rcRect/>
          <a:stretch/>
        </p:blipFill>
        <p:spPr>
          <a:xfrm>
            <a:off x="1588168" y="1826714"/>
            <a:ext cx="8782232" cy="4463716"/>
          </a:xfrm>
        </p:spPr>
      </p:pic>
      <p:sp>
        <p:nvSpPr>
          <p:cNvPr id="6" name="TextBox 5">
            <a:extLst>
              <a:ext uri="{FF2B5EF4-FFF2-40B4-BE49-F238E27FC236}">
                <a16:creationId xmlns:a16="http://schemas.microsoft.com/office/drawing/2014/main" id="{9B24B84D-BCF5-45BF-159B-0606A6303B8A}"/>
              </a:ext>
            </a:extLst>
          </p:cNvPr>
          <p:cNvSpPr txBox="1"/>
          <p:nvPr/>
        </p:nvSpPr>
        <p:spPr>
          <a:xfrm>
            <a:off x="1684421" y="1426604"/>
            <a:ext cx="2711116" cy="400110"/>
          </a:xfrm>
          <a:prstGeom prst="rect">
            <a:avLst/>
          </a:prstGeom>
          <a:noFill/>
        </p:spPr>
        <p:txBody>
          <a:bodyPr wrap="square" rtlCol="0">
            <a:spAutoFit/>
          </a:bodyPr>
          <a:lstStyle/>
          <a:p>
            <a:r>
              <a:rPr lang="en-US" sz="2000" b="1" dirty="0"/>
              <a:t>Sell Book</a:t>
            </a:r>
            <a:endParaRPr lang="en-IN" sz="2000" b="1" dirty="0"/>
          </a:p>
        </p:txBody>
      </p:sp>
    </p:spTree>
    <p:extLst>
      <p:ext uri="{BB962C8B-B14F-4D97-AF65-F5344CB8AC3E}">
        <p14:creationId xmlns:p14="http://schemas.microsoft.com/office/powerpoint/2010/main" val="241097770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4000" b="0" i="0" dirty="0">
                <a:solidFill>
                  <a:srgbClr val="500050"/>
                </a:solidFill>
                <a:effectLst/>
                <a:latin typeface="trebuchet ms" panose="020B0603020202020204" pitchFamily="34" charset="0"/>
              </a:rPr>
              <a:t>Important Screenshots</a:t>
            </a:r>
            <a:endParaRPr lang="en-US" sz="4800" b="0" i="0" dirty="0">
              <a:solidFill>
                <a:srgbClr val="500050"/>
              </a:solidFill>
              <a:effectLst/>
              <a:latin typeface="trebuchet ms" panose="020B0603020202020204" pitchFamily="34" charset="0"/>
            </a:endParaRPr>
          </a:p>
        </p:txBody>
      </p:sp>
      <p:pic>
        <p:nvPicPr>
          <p:cNvPr id="5" name="Content Placeholder 4">
            <a:extLst>
              <a:ext uri="{FF2B5EF4-FFF2-40B4-BE49-F238E27FC236}">
                <a16:creationId xmlns:a16="http://schemas.microsoft.com/office/drawing/2014/main" id="{FCAC7594-F6B8-7D79-0C01-B4B2CCCB122C}"/>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rcRect/>
          <a:stretch/>
        </p:blipFill>
        <p:spPr>
          <a:xfrm>
            <a:off x="1588168" y="1826714"/>
            <a:ext cx="8782232" cy="4463716"/>
          </a:xfrm>
        </p:spPr>
      </p:pic>
      <p:sp>
        <p:nvSpPr>
          <p:cNvPr id="6" name="TextBox 5">
            <a:extLst>
              <a:ext uri="{FF2B5EF4-FFF2-40B4-BE49-F238E27FC236}">
                <a16:creationId xmlns:a16="http://schemas.microsoft.com/office/drawing/2014/main" id="{9B24B84D-BCF5-45BF-159B-0606A6303B8A}"/>
              </a:ext>
            </a:extLst>
          </p:cNvPr>
          <p:cNvSpPr txBox="1"/>
          <p:nvPr/>
        </p:nvSpPr>
        <p:spPr>
          <a:xfrm>
            <a:off x="1684421" y="1426604"/>
            <a:ext cx="2711116" cy="400110"/>
          </a:xfrm>
          <a:prstGeom prst="rect">
            <a:avLst/>
          </a:prstGeom>
          <a:noFill/>
        </p:spPr>
        <p:txBody>
          <a:bodyPr wrap="square" rtlCol="0">
            <a:spAutoFit/>
          </a:bodyPr>
          <a:lstStyle/>
          <a:p>
            <a:r>
              <a:rPr lang="en-US" sz="2000" b="1" dirty="0"/>
              <a:t>Buy Book</a:t>
            </a:r>
            <a:endParaRPr lang="en-IN" sz="2000" b="1" dirty="0"/>
          </a:p>
        </p:txBody>
      </p:sp>
    </p:spTree>
    <p:extLst>
      <p:ext uri="{BB962C8B-B14F-4D97-AF65-F5344CB8AC3E}">
        <p14:creationId xmlns:p14="http://schemas.microsoft.com/office/powerpoint/2010/main" val="387159707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4000" b="0" i="0" dirty="0">
                <a:solidFill>
                  <a:srgbClr val="500050"/>
                </a:solidFill>
                <a:effectLst/>
                <a:latin typeface="trebuchet ms" panose="020B0603020202020204" pitchFamily="34" charset="0"/>
              </a:rPr>
              <a:t>Future Enhancements</a:t>
            </a:r>
          </a:p>
        </p:txBody>
      </p:sp>
      <p:sp>
        <p:nvSpPr>
          <p:cNvPr id="5" name="Content Placeholder 4">
            <a:extLst>
              <a:ext uri="{FF2B5EF4-FFF2-40B4-BE49-F238E27FC236}">
                <a16:creationId xmlns:a16="http://schemas.microsoft.com/office/drawing/2014/main" id="{DE8E3C87-DA08-E26A-DB8C-3D186C35CA8F}"/>
              </a:ext>
            </a:extLst>
          </p:cNvPr>
          <p:cNvSpPr>
            <a:spLocks noGrp="1"/>
          </p:cNvSpPr>
          <p:nvPr>
            <p:ph idx="1"/>
          </p:nvPr>
        </p:nvSpPr>
        <p:spPr/>
        <p:txBody>
          <a:bodyPr/>
          <a:lstStyle/>
          <a:p>
            <a:r>
              <a:rPr lang="en-US" b="1" dirty="0"/>
              <a:t>Live Tracking : </a:t>
            </a:r>
            <a:r>
              <a:rPr lang="en-US" dirty="0"/>
              <a:t>The live tracking of the books that are bought by a user can be implemented in the future.</a:t>
            </a:r>
          </a:p>
          <a:p>
            <a:r>
              <a:rPr lang="en-US" b="1" dirty="0"/>
              <a:t>Payment : </a:t>
            </a:r>
            <a:r>
              <a:rPr lang="en-US" dirty="0"/>
              <a:t>Can implement a enhancement where the payment is redirected to the sellers of the book.</a:t>
            </a:r>
          </a:p>
          <a:p>
            <a:r>
              <a:rPr lang="en-US" b="1" dirty="0"/>
              <a:t>Mobile Application : </a:t>
            </a:r>
            <a:r>
              <a:rPr lang="en-US" dirty="0"/>
              <a:t>Mobile app for the website can be implemented in the future for the convenience of all book loving users</a:t>
            </a:r>
            <a:r>
              <a:rPr lang="en-US" b="1" dirty="0"/>
              <a:t>.</a:t>
            </a:r>
          </a:p>
          <a:p>
            <a:endParaRPr lang="en-IN" dirty="0"/>
          </a:p>
        </p:txBody>
      </p:sp>
    </p:spTree>
    <p:extLst>
      <p:ext uri="{BB962C8B-B14F-4D97-AF65-F5344CB8AC3E}">
        <p14:creationId xmlns:p14="http://schemas.microsoft.com/office/powerpoint/2010/main" val="42245094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4000" b="0" i="0" dirty="0">
                <a:solidFill>
                  <a:srgbClr val="500050"/>
                </a:solidFill>
                <a:effectLst/>
                <a:latin typeface="trebuchet ms" panose="020B0603020202020204" pitchFamily="34" charset="0"/>
              </a:rPr>
              <a:t>Conclusion</a:t>
            </a:r>
          </a:p>
        </p:txBody>
      </p:sp>
      <p:sp>
        <p:nvSpPr>
          <p:cNvPr id="5" name="Content Placeholder 4">
            <a:extLst>
              <a:ext uri="{FF2B5EF4-FFF2-40B4-BE49-F238E27FC236}">
                <a16:creationId xmlns:a16="http://schemas.microsoft.com/office/drawing/2014/main" id="{DE8E3C87-DA08-E26A-DB8C-3D186C35CA8F}"/>
              </a:ext>
            </a:extLst>
          </p:cNvPr>
          <p:cNvSpPr>
            <a:spLocks noGrp="1"/>
          </p:cNvSpPr>
          <p:nvPr>
            <p:ph idx="1"/>
          </p:nvPr>
        </p:nvSpPr>
        <p:spPr/>
        <p:txBody>
          <a:bodyPr/>
          <a:lstStyle/>
          <a:p>
            <a:pPr marL="0" indent="0" algn="just">
              <a:lnSpc>
                <a:spcPct val="150000"/>
              </a:lnSpc>
              <a:buNone/>
            </a:pPr>
            <a:r>
              <a:rPr lang="en-US" dirty="0"/>
              <a:t>Book Re-Use is a website which is intended for those people who love reading books and also for those people who doesn’t need the books for a long period of time. The book which is useless for us might be useful for others and both the buyer and seller will have to spend only less amount of money on the books that they need. Therefore, this website will be helpful for all those people who are in their studying phase and for those book enthusiast who loves reading new books.</a:t>
            </a:r>
            <a:endParaRPr lang="en-IN" dirty="0"/>
          </a:p>
          <a:p>
            <a:pPr marL="0" indent="0">
              <a:buNone/>
            </a:pPr>
            <a:endParaRPr lang="en-IN" dirty="0"/>
          </a:p>
        </p:txBody>
      </p:sp>
    </p:spTree>
    <p:extLst>
      <p:ext uri="{BB962C8B-B14F-4D97-AF65-F5344CB8AC3E}">
        <p14:creationId xmlns:p14="http://schemas.microsoft.com/office/powerpoint/2010/main" val="9432554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4000" dirty="0">
                <a:solidFill>
                  <a:srgbClr val="500050"/>
                </a:solidFill>
                <a:latin typeface="trebuchet ms" panose="020B0603020202020204" pitchFamily="34" charset="0"/>
              </a:rPr>
              <a:t>References</a:t>
            </a:r>
            <a:endParaRPr lang="en-US" sz="4000" b="0" i="0" dirty="0">
              <a:solidFill>
                <a:srgbClr val="500050"/>
              </a:solidFill>
              <a:effectLst/>
              <a:latin typeface="trebuchet ms" panose="020B0603020202020204" pitchFamily="34" charset="0"/>
            </a:endParaRPr>
          </a:p>
        </p:txBody>
      </p:sp>
      <p:sp>
        <p:nvSpPr>
          <p:cNvPr id="5" name="Content Placeholder 4">
            <a:extLst>
              <a:ext uri="{FF2B5EF4-FFF2-40B4-BE49-F238E27FC236}">
                <a16:creationId xmlns:a16="http://schemas.microsoft.com/office/drawing/2014/main" id="{DE8E3C87-DA08-E26A-DB8C-3D186C35CA8F}"/>
              </a:ext>
            </a:extLst>
          </p:cNvPr>
          <p:cNvSpPr>
            <a:spLocks noGrp="1"/>
          </p:cNvSpPr>
          <p:nvPr>
            <p:ph idx="1"/>
          </p:nvPr>
        </p:nvSpPr>
        <p:spPr/>
        <p:txBody>
          <a:bodyPr/>
          <a:lstStyle/>
          <a:p>
            <a:r>
              <a:rPr lang="en-IN" dirty="0">
                <a:hlinkClick r:id="rId2">
                  <a:extLst>
                    <a:ext uri="{A12FA001-AC4F-418D-AE19-62706E023703}">
                      <ahyp:hlinkClr xmlns:ahyp="http://schemas.microsoft.com/office/drawing/2018/hyperlinkcolor" val="tx"/>
                    </a:ext>
                  </a:extLst>
                </a:hlinkClick>
              </a:rPr>
              <a:t>https://docs.djangoproject.com/en/4.2/</a:t>
            </a:r>
            <a:endParaRPr lang="en-IN" dirty="0"/>
          </a:p>
          <a:p>
            <a:r>
              <a:rPr lang="en-IN" dirty="0">
                <a:hlinkClick r:id="rId3">
                  <a:extLst>
                    <a:ext uri="{A12FA001-AC4F-418D-AE19-62706E023703}">
                      <ahyp:hlinkClr xmlns:ahyp="http://schemas.microsoft.com/office/drawing/2018/hyperlinkcolor" val="tx"/>
                    </a:ext>
                  </a:extLst>
                </a:hlinkClick>
              </a:rPr>
              <a:t>https://getbootstrap.com/docs/5.0/getting-started/introduction/</a:t>
            </a:r>
            <a:endParaRPr lang="en-IN" dirty="0"/>
          </a:p>
          <a:p>
            <a:r>
              <a:rPr lang="en-IN" dirty="0">
                <a:hlinkClick r:id="rId4">
                  <a:extLst>
                    <a:ext uri="{A12FA001-AC4F-418D-AE19-62706E023703}">
                      <ahyp:hlinkClr xmlns:ahyp="http://schemas.microsoft.com/office/drawing/2018/hyperlinkcolor" val="tx"/>
                    </a:ext>
                  </a:extLst>
                </a:hlinkClick>
              </a:rPr>
              <a:t>https://django-crispy-forms.readthedocs.io/</a:t>
            </a:r>
            <a:endParaRPr lang="en-IN" dirty="0"/>
          </a:p>
          <a:p>
            <a:r>
              <a:rPr lang="en-IN" dirty="0">
                <a:hlinkClick r:id="rId5">
                  <a:extLst>
                    <a:ext uri="{A12FA001-AC4F-418D-AE19-62706E023703}">
                      <ahyp:hlinkClr xmlns:ahyp="http://schemas.microsoft.com/office/drawing/2018/hyperlinkcolor" val="tx"/>
                    </a:ext>
                  </a:extLst>
                </a:hlinkClick>
              </a:rPr>
              <a:t>https://pypi.org/project/Pillow/</a:t>
            </a:r>
            <a:endParaRPr lang="en-IN" dirty="0"/>
          </a:p>
          <a:p>
            <a:r>
              <a:rPr lang="en-IN" dirty="0">
                <a:hlinkClick r:id="rId6">
                  <a:extLst>
                    <a:ext uri="{A12FA001-AC4F-418D-AE19-62706E023703}">
                      <ahyp:hlinkClr xmlns:ahyp="http://schemas.microsoft.com/office/drawing/2018/hyperlinkcolor" val="tx"/>
                    </a:ext>
                  </a:extLst>
                </a:hlinkClick>
              </a:rPr>
              <a:t>https://django-jazzmin.readthedocs.io/</a:t>
            </a:r>
            <a:endParaRPr lang="en-IN" dirty="0"/>
          </a:p>
          <a:p>
            <a:r>
              <a:rPr lang="en-IN" dirty="0">
                <a:hlinkClick r:id="rId7">
                  <a:extLst>
                    <a:ext uri="{A12FA001-AC4F-418D-AE19-62706E023703}">
                      <ahyp:hlinkClr xmlns:ahyp="http://schemas.microsoft.com/office/drawing/2018/hyperlinkcolor" val="tx"/>
                    </a:ext>
                  </a:extLst>
                </a:hlinkClick>
              </a:rPr>
              <a:t>https://openai.com/</a:t>
            </a:r>
            <a:endParaRPr lang="en-IN" dirty="0"/>
          </a:p>
          <a:p>
            <a:endParaRPr lang="en-IN" dirty="0"/>
          </a:p>
        </p:txBody>
      </p:sp>
    </p:spTree>
    <p:extLst>
      <p:ext uri="{BB962C8B-B14F-4D97-AF65-F5344CB8AC3E}">
        <p14:creationId xmlns:p14="http://schemas.microsoft.com/office/powerpoint/2010/main" val="37558030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3AEB57C-E3EE-2921-B393-181FBA44DE72}"/>
              </a:ext>
            </a:extLst>
          </p:cNvPr>
          <p:cNvSpPr/>
          <p:nvPr/>
        </p:nvSpPr>
        <p:spPr>
          <a:xfrm>
            <a:off x="3673960" y="2828835"/>
            <a:ext cx="4587411" cy="1200329"/>
          </a:xfrm>
          <a:prstGeom prst="rect">
            <a:avLst/>
          </a:prstGeom>
          <a:noFill/>
        </p:spPr>
        <p:txBody>
          <a:bodyPr wrap="none" lIns="91440" tIns="45720" rIns="91440" bIns="45720">
            <a:spAutoFit/>
          </a:bodyPr>
          <a:lstStyle/>
          <a:p>
            <a:pPr algn="ctr"/>
            <a:r>
              <a:rPr lang="en-US" sz="72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Thank You</a:t>
            </a:r>
          </a:p>
        </p:txBody>
      </p:sp>
    </p:spTree>
    <p:extLst>
      <p:ext uri="{BB962C8B-B14F-4D97-AF65-F5344CB8AC3E}">
        <p14:creationId xmlns:p14="http://schemas.microsoft.com/office/powerpoint/2010/main" val="18003801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Content Layout</a:t>
            </a:r>
          </a:p>
        </p:txBody>
      </p:sp>
      <p:sp>
        <p:nvSpPr>
          <p:cNvPr id="14" name="Content Placeholder 13"/>
          <p:cNvSpPr>
            <a:spLocks noGrp="1"/>
          </p:cNvSpPr>
          <p:nvPr>
            <p:ph idx="1"/>
          </p:nvPr>
        </p:nvSpPr>
        <p:spPr>
          <a:xfrm>
            <a:off x="1104900" y="1459832"/>
            <a:ext cx="9982200" cy="5099230"/>
          </a:xfrm>
        </p:spPr>
        <p:txBody>
          <a:bodyPr>
            <a:normAutofit/>
          </a:bodyPr>
          <a:lstStyle/>
          <a:p>
            <a:pPr algn="l">
              <a:buFont typeface="Arial" panose="020B0604020202020204" pitchFamily="34" charset="0"/>
              <a:buChar char="•"/>
            </a:pPr>
            <a:r>
              <a:rPr lang="en-US" b="0" i="0" dirty="0">
                <a:solidFill>
                  <a:srgbClr val="500050"/>
                </a:solidFill>
                <a:effectLst/>
                <a:latin typeface="trebuchet ms" panose="020B0603020202020204" pitchFamily="34" charset="0"/>
              </a:rPr>
              <a:t>Abstract </a:t>
            </a:r>
          </a:p>
          <a:p>
            <a:pPr algn="l">
              <a:buFont typeface="Arial" panose="020B0604020202020204" pitchFamily="34" charset="0"/>
              <a:buChar char="•"/>
            </a:pPr>
            <a:r>
              <a:rPr lang="en-US" b="0" i="0" dirty="0">
                <a:solidFill>
                  <a:srgbClr val="500050"/>
                </a:solidFill>
                <a:effectLst/>
                <a:latin typeface="trebuchet ms" panose="020B0603020202020204" pitchFamily="34" charset="0"/>
              </a:rPr>
              <a:t>Project Requirements </a:t>
            </a:r>
          </a:p>
          <a:p>
            <a:pPr algn="l">
              <a:buFont typeface="Arial" panose="020B0604020202020204" pitchFamily="34" charset="0"/>
              <a:buChar char="•"/>
            </a:pPr>
            <a:r>
              <a:rPr lang="en-US" b="0" i="0" dirty="0">
                <a:solidFill>
                  <a:srgbClr val="500050"/>
                </a:solidFill>
                <a:effectLst/>
                <a:latin typeface="trebuchet ms" panose="020B0603020202020204" pitchFamily="34" charset="0"/>
              </a:rPr>
              <a:t>Features and highlights of project</a:t>
            </a:r>
          </a:p>
          <a:p>
            <a:pPr algn="l">
              <a:buFont typeface="Arial" panose="020B0604020202020204" pitchFamily="34" charset="0"/>
              <a:buChar char="•"/>
            </a:pPr>
            <a:r>
              <a:rPr lang="en-US" b="0" i="0" dirty="0">
                <a:solidFill>
                  <a:srgbClr val="500050"/>
                </a:solidFill>
                <a:effectLst/>
                <a:latin typeface="trebuchet ms" panose="020B0603020202020204" pitchFamily="34" charset="0"/>
              </a:rPr>
              <a:t>Technical Aspects</a:t>
            </a:r>
          </a:p>
          <a:p>
            <a:pPr lvl="1" algn="l">
              <a:lnSpc>
                <a:spcPct val="100000"/>
              </a:lnSpc>
              <a:buFont typeface="Wingdings" panose="05000000000000000000" pitchFamily="2" charset="2"/>
              <a:buChar char="Ø"/>
            </a:pPr>
            <a:r>
              <a:rPr lang="en-US" b="0" i="0" dirty="0">
                <a:solidFill>
                  <a:srgbClr val="500050"/>
                </a:solidFill>
                <a:effectLst/>
                <a:latin typeface="trebuchet ms" panose="020B0603020202020204" pitchFamily="34" charset="0"/>
              </a:rPr>
              <a:t>Architecture of the project</a:t>
            </a:r>
          </a:p>
          <a:p>
            <a:pPr lvl="1" algn="l">
              <a:lnSpc>
                <a:spcPct val="100000"/>
              </a:lnSpc>
              <a:buFont typeface="Wingdings" panose="05000000000000000000" pitchFamily="2" charset="2"/>
              <a:buChar char="Ø"/>
            </a:pPr>
            <a:r>
              <a:rPr lang="en-US" b="0" i="0" dirty="0">
                <a:solidFill>
                  <a:srgbClr val="500050"/>
                </a:solidFill>
                <a:effectLst/>
                <a:latin typeface="trebuchet ms" panose="020B0603020202020204" pitchFamily="34" charset="0"/>
              </a:rPr>
              <a:t>Database</a:t>
            </a:r>
          </a:p>
          <a:p>
            <a:pPr algn="l">
              <a:buFont typeface="Arial" panose="020B0604020202020204" pitchFamily="34" charset="0"/>
              <a:buChar char="•"/>
            </a:pPr>
            <a:r>
              <a:rPr lang="en-US" b="0" i="0" dirty="0">
                <a:solidFill>
                  <a:srgbClr val="500050"/>
                </a:solidFill>
                <a:effectLst/>
                <a:latin typeface="trebuchet ms" panose="020B0603020202020204" pitchFamily="34" charset="0"/>
              </a:rPr>
              <a:t>Challenges faced during the development</a:t>
            </a:r>
          </a:p>
          <a:p>
            <a:pPr algn="l">
              <a:buFont typeface="Arial" panose="020B0604020202020204" pitchFamily="34" charset="0"/>
              <a:buChar char="•"/>
            </a:pPr>
            <a:r>
              <a:rPr lang="en-US" b="0" i="0" dirty="0">
                <a:solidFill>
                  <a:srgbClr val="500050"/>
                </a:solidFill>
                <a:effectLst/>
                <a:latin typeface="trebuchet ms" panose="020B0603020202020204" pitchFamily="34" charset="0"/>
              </a:rPr>
              <a:t>Important Screenshots with explanation</a:t>
            </a:r>
          </a:p>
          <a:p>
            <a:pPr algn="l">
              <a:buFont typeface="Arial" panose="020B0604020202020204" pitchFamily="34" charset="0"/>
              <a:buChar char="•"/>
            </a:pPr>
            <a:r>
              <a:rPr lang="en-US" b="0" i="0" dirty="0">
                <a:solidFill>
                  <a:srgbClr val="500050"/>
                </a:solidFill>
                <a:effectLst/>
                <a:latin typeface="trebuchet ms" panose="020B0603020202020204" pitchFamily="34" charset="0"/>
              </a:rPr>
              <a:t>Future enhancements</a:t>
            </a:r>
          </a:p>
          <a:p>
            <a:pPr algn="l">
              <a:buFont typeface="Arial" panose="020B0604020202020204" pitchFamily="34" charset="0"/>
              <a:buChar char="•"/>
            </a:pPr>
            <a:r>
              <a:rPr lang="en-US" b="0" i="0" dirty="0">
                <a:solidFill>
                  <a:srgbClr val="500050"/>
                </a:solidFill>
                <a:effectLst/>
                <a:latin typeface="trebuchet ms" panose="020B0603020202020204" pitchFamily="34" charset="0"/>
              </a:rPr>
              <a:t>Conclusion</a:t>
            </a:r>
          </a:p>
          <a:p>
            <a:pPr algn="l">
              <a:buFont typeface="Arial" panose="020B0604020202020204" pitchFamily="34" charset="0"/>
              <a:buChar char="•"/>
            </a:pPr>
            <a:r>
              <a:rPr lang="en-US" b="0" i="0" dirty="0">
                <a:solidFill>
                  <a:srgbClr val="500050"/>
                </a:solidFill>
                <a:effectLst/>
                <a:latin typeface="trebuchet ms" panose="020B0603020202020204" pitchFamily="34" charset="0"/>
              </a:rPr>
              <a:t>References</a:t>
            </a:r>
          </a:p>
        </p:txBody>
      </p:sp>
      <mc:AlternateContent xmlns:mc="http://schemas.openxmlformats.org/markup-compatibility/2006">
        <mc:Choice xmlns:am3d="http://schemas.microsoft.com/office/drawing/2017/model3d" Requires="am3d">
          <p:graphicFrame>
            <p:nvGraphicFramePr>
              <p:cNvPr id="2" name="Content Placeholder 4" descr="Books">
                <a:extLst>
                  <a:ext uri="{FF2B5EF4-FFF2-40B4-BE49-F238E27FC236}">
                    <a16:creationId xmlns:a16="http://schemas.microsoft.com/office/drawing/2014/main" id="{0AA456CB-64B3-EA0E-F930-9CDBA8756D84}"/>
                  </a:ext>
                </a:extLst>
              </p:cNvPr>
              <p:cNvGraphicFramePr>
                <a:graphicFrameLocks noChangeAspect="1"/>
              </p:cNvGraphicFramePr>
              <p:nvPr>
                <p:extLst>
                  <p:ext uri="{D42A27DB-BD31-4B8C-83A1-F6EECF244321}">
                    <p14:modId xmlns:p14="http://schemas.microsoft.com/office/powerpoint/2010/main" val="518121210"/>
                  </p:ext>
                </p:extLst>
              </p:nvPr>
            </p:nvGraphicFramePr>
            <p:xfrm>
              <a:off x="7707252" y="2759736"/>
              <a:ext cx="3074768" cy="2084751"/>
            </p:xfrm>
            <a:graphic>
              <a:graphicData uri="http://schemas.microsoft.com/office/drawing/2017/model3d">
                <am3d:model3d r:embed="rId2">
                  <am3d:spPr>
                    <a:xfrm>
                      <a:off x="0" y="0"/>
                      <a:ext cx="3074768" cy="2084751"/>
                    </a:xfrm>
                    <a:prstGeom prst="rect">
                      <a:avLst/>
                    </a:prstGeom>
                  </am3d:spPr>
                  <am3d:camera>
                    <am3d:pos x="0" y="0" z="69236153"/>
                    <am3d:up dx="0" dy="36000000" dz="0"/>
                    <am3d:lookAt x="0" y="0" z="0"/>
                    <am3d:perspective fov="2700000"/>
                  </am3d:camera>
                  <am3d:trans>
                    <am3d:meterPerModelUnit n="2964344" d="1000000"/>
                    <am3d:preTrans dx="0" dy="-8821788" dz="0"/>
                    <am3d:scale>
                      <am3d:sx n="1000000" d="1000000"/>
                      <am3d:sy n="1000000" d="1000000"/>
                      <am3d:sz n="1000000" d="1000000"/>
                    </am3d:scale>
                    <am3d:rot ax="90772" ay="-2620718" az="-62690"/>
                    <am3d:postTrans dx="0" dy="0" dz="0"/>
                  </am3d:trans>
                  <am3d:raster rName="Office3DRenderer" rVer="16.0.8326">
                    <am3d:blip r:embed="rId3"/>
                  </am3d:raster>
                  <am3d:objViewport viewportSz="4693067"/>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 name="Content Placeholder 4" descr="Books">
                <a:extLst>
                  <a:ext uri="{FF2B5EF4-FFF2-40B4-BE49-F238E27FC236}">
                    <a16:creationId xmlns:a16="http://schemas.microsoft.com/office/drawing/2014/main" id="{0AA456CB-64B3-EA0E-F930-9CDBA8756D84}"/>
                  </a:ext>
                </a:extLst>
              </p:cNvPr>
              <p:cNvPicPr>
                <a:picLocks noGrp="1" noRot="1" noChangeAspect="1" noMove="1" noResize="1" noEditPoints="1" noAdjustHandles="1" noChangeArrowheads="1" noChangeShapeType="1" noCrop="1"/>
              </p:cNvPicPr>
              <p:nvPr/>
            </p:nvPicPr>
            <p:blipFill>
              <a:blip r:embed="rId3"/>
              <a:stretch>
                <a:fillRect/>
              </a:stretch>
            </p:blipFill>
            <p:spPr>
              <a:xfrm>
                <a:off x="7707252" y="2759736"/>
                <a:ext cx="3074768" cy="2084751"/>
              </a:xfrm>
              <a:prstGeom prst="rect">
                <a:avLst/>
              </a:prstGeom>
            </p:spPr>
          </p:pic>
        </mc:Fallback>
      </mc:AlternateContent>
    </p:spTree>
    <p:extLst>
      <p:ext uri="{BB962C8B-B14F-4D97-AF65-F5344CB8AC3E}">
        <p14:creationId xmlns:p14="http://schemas.microsoft.com/office/powerpoint/2010/main" val="16542553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sz="4000" b="0" i="0" dirty="0">
                <a:solidFill>
                  <a:srgbClr val="500050"/>
                </a:solidFill>
                <a:effectLst/>
                <a:latin typeface="trebuchet ms" panose="020B0603020202020204" pitchFamily="34" charset="0"/>
              </a:rPr>
              <a:t>Abstract</a:t>
            </a:r>
            <a:r>
              <a:rPr lang="en-US" b="0" i="0" dirty="0">
                <a:solidFill>
                  <a:srgbClr val="500050"/>
                </a:solidFill>
                <a:effectLst/>
                <a:latin typeface="trebuchet ms" panose="020B0603020202020204" pitchFamily="34" charset="0"/>
              </a:rPr>
              <a:t>  </a:t>
            </a:r>
          </a:p>
        </p:txBody>
      </p:sp>
      <p:sp>
        <p:nvSpPr>
          <p:cNvPr id="9" name="Content Placeholder 8">
            <a:extLst>
              <a:ext uri="{FF2B5EF4-FFF2-40B4-BE49-F238E27FC236}">
                <a16:creationId xmlns:a16="http://schemas.microsoft.com/office/drawing/2014/main" id="{C64B8D9C-AFBF-5A73-BCC7-FFA0D843C749}"/>
              </a:ext>
            </a:extLst>
          </p:cNvPr>
          <p:cNvSpPr>
            <a:spLocks noGrp="1"/>
          </p:cNvSpPr>
          <p:nvPr>
            <p:ph idx="1"/>
          </p:nvPr>
        </p:nvSpPr>
        <p:spPr>
          <a:xfrm>
            <a:off x="949569" y="1600200"/>
            <a:ext cx="10207869" cy="4677508"/>
          </a:xfrm>
        </p:spPr>
        <p:txBody>
          <a:bodyPr>
            <a:normAutofit/>
          </a:bodyPr>
          <a:lstStyle/>
          <a:p>
            <a:pPr marL="0" indent="0" algn="just">
              <a:lnSpc>
                <a:spcPct val="100000"/>
              </a:lnSpc>
              <a:buNone/>
            </a:pPr>
            <a:r>
              <a:rPr lang="en-US" dirty="0"/>
              <a:t>Book Re-Use is a website which is intended for those people who love reading books and also for those people who doesn’t need the books for a long period of time. </a:t>
            </a:r>
          </a:p>
          <a:p>
            <a:pPr marL="0" indent="0" algn="just">
              <a:lnSpc>
                <a:spcPct val="100000"/>
              </a:lnSpc>
              <a:buNone/>
            </a:pPr>
            <a:r>
              <a:rPr lang="en-US" dirty="0"/>
              <a:t>The book which is useless for us might be useful for others and both the buyer and seller will have to spend only less amount of money on the books that they need. </a:t>
            </a:r>
          </a:p>
          <a:p>
            <a:pPr marL="0" indent="0" algn="just">
              <a:lnSpc>
                <a:spcPct val="100000"/>
              </a:lnSpc>
              <a:buNone/>
            </a:pPr>
            <a:r>
              <a:rPr lang="en-US" dirty="0"/>
              <a:t>The seller can put his/her book’s information, his/her contact information, location, and also the price of the book. </a:t>
            </a:r>
          </a:p>
          <a:p>
            <a:pPr marL="0" indent="0" algn="just">
              <a:lnSpc>
                <a:spcPct val="100000"/>
              </a:lnSpc>
              <a:buNone/>
            </a:pPr>
            <a:r>
              <a:rPr lang="en-US" dirty="0"/>
              <a:t>Similarly, The buyers can contact the sellers from the contact information provided in the application. When the book is sold, the seller can delete all the information about that book. </a:t>
            </a:r>
          </a:p>
          <a:p>
            <a:pPr marL="0" indent="0" algn="just">
              <a:lnSpc>
                <a:spcPct val="100000"/>
              </a:lnSpc>
              <a:buNone/>
            </a:pPr>
            <a:r>
              <a:rPr lang="en-US" dirty="0"/>
              <a:t>Therefore, this website will be helpful for all those people who are in their studying phase and for those book enthusiast who loves reading new books.</a:t>
            </a:r>
            <a:endParaRPr lang="en-IN" dirty="0"/>
          </a:p>
        </p:txBody>
      </p:sp>
    </p:spTree>
    <p:extLst>
      <p:ext uri="{BB962C8B-B14F-4D97-AF65-F5344CB8AC3E}">
        <p14:creationId xmlns:p14="http://schemas.microsoft.com/office/powerpoint/2010/main" val="40102786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4000" b="0" i="0" dirty="0">
                <a:solidFill>
                  <a:srgbClr val="500050"/>
                </a:solidFill>
                <a:effectLst/>
                <a:latin typeface="trebuchet ms" panose="020B0603020202020204" pitchFamily="34" charset="0"/>
              </a:rPr>
              <a:t>Project Requirements </a:t>
            </a:r>
          </a:p>
        </p:txBody>
      </p:sp>
      <p:sp>
        <p:nvSpPr>
          <p:cNvPr id="3" name="Content Placeholder 2"/>
          <p:cNvSpPr>
            <a:spLocks noGrp="1"/>
          </p:cNvSpPr>
          <p:nvPr>
            <p:ph sz="half" idx="1"/>
          </p:nvPr>
        </p:nvSpPr>
        <p:spPr>
          <a:xfrm>
            <a:off x="1104900" y="1591409"/>
            <a:ext cx="4914900" cy="4571999"/>
          </a:xfrm>
        </p:spPr>
        <p:txBody>
          <a:bodyPr>
            <a:normAutofit/>
          </a:bodyPr>
          <a:lstStyle/>
          <a:p>
            <a:pPr marL="0" indent="0">
              <a:buNone/>
            </a:pPr>
            <a:r>
              <a:rPr lang="en-US" sz="2400" b="1" u="sng" dirty="0"/>
              <a:t>Users can:</a:t>
            </a:r>
          </a:p>
          <a:p>
            <a:pPr marL="0" indent="0">
              <a:buNone/>
            </a:pPr>
            <a:r>
              <a:rPr lang="en-US" sz="2400" b="1" dirty="0"/>
              <a:t>	</a:t>
            </a:r>
            <a:r>
              <a:rPr lang="en-US" dirty="0"/>
              <a:t>Registration &amp; Login</a:t>
            </a:r>
          </a:p>
          <a:p>
            <a:pPr marL="0" indent="0">
              <a:buNone/>
            </a:pPr>
            <a:r>
              <a:rPr lang="en-US" dirty="0"/>
              <a:t>	Sell Book</a:t>
            </a:r>
          </a:p>
          <a:p>
            <a:pPr marL="0" indent="0">
              <a:buNone/>
            </a:pPr>
            <a:r>
              <a:rPr lang="en-US" dirty="0"/>
              <a:t>	Buy Book</a:t>
            </a:r>
          </a:p>
          <a:p>
            <a:pPr marL="0" indent="0">
              <a:buNone/>
            </a:pPr>
            <a:r>
              <a:rPr lang="en-US" dirty="0"/>
              <a:t>	Payment</a:t>
            </a:r>
          </a:p>
          <a:p>
            <a:pPr marL="0" indent="0">
              <a:buNone/>
            </a:pPr>
            <a:r>
              <a:rPr lang="en-US" dirty="0"/>
              <a:t>	Request Book</a:t>
            </a:r>
          </a:p>
          <a:p>
            <a:pPr marL="0" indent="0">
              <a:buNone/>
            </a:pPr>
            <a:r>
              <a:rPr lang="en-US" dirty="0"/>
              <a:t>	About Us</a:t>
            </a:r>
          </a:p>
          <a:p>
            <a:pPr marL="0" indent="0">
              <a:buNone/>
            </a:pPr>
            <a:r>
              <a:rPr lang="en-US" dirty="0"/>
              <a:t>	Contact Us</a:t>
            </a:r>
          </a:p>
          <a:p>
            <a:pPr marL="0" indent="0">
              <a:buNone/>
            </a:pPr>
            <a:r>
              <a:rPr lang="en-US" dirty="0"/>
              <a:t>	</a:t>
            </a:r>
          </a:p>
          <a:p>
            <a:endParaRPr lang="en-US" dirty="0"/>
          </a:p>
          <a:p>
            <a:endParaRPr lang="en-US" dirty="0"/>
          </a:p>
        </p:txBody>
      </p:sp>
      <p:sp>
        <p:nvSpPr>
          <p:cNvPr id="5" name="Content Placeholder 2">
            <a:extLst>
              <a:ext uri="{FF2B5EF4-FFF2-40B4-BE49-F238E27FC236}">
                <a16:creationId xmlns:a16="http://schemas.microsoft.com/office/drawing/2014/main" id="{D8E1E930-C465-669F-D23E-8FD2FB6AB14B}"/>
              </a:ext>
            </a:extLst>
          </p:cNvPr>
          <p:cNvSpPr txBox="1">
            <a:spLocks/>
          </p:cNvSpPr>
          <p:nvPr/>
        </p:nvSpPr>
        <p:spPr>
          <a:xfrm>
            <a:off x="6761285" y="3358663"/>
            <a:ext cx="4914900" cy="2945884"/>
          </a:xfrm>
          <a:prstGeom prst="rect">
            <a:avLst/>
          </a:prstGeom>
        </p:spPr>
        <p:txBody>
          <a:bodyPr vert="horz" lIns="0" tIns="45720" rIns="0" bIns="45720" rtlCol="0">
            <a:normAutofit lnSpcReduction="10000"/>
          </a:bodyPr>
          <a:lstStyle>
            <a:lvl1pPr marL="228600" indent="-228600" algn="l" defTabSz="914400" rtl="0" eaLnBrk="1" latinLnBrk="0" hangingPunct="1">
              <a:lnSpc>
                <a:spcPct val="90000"/>
              </a:lnSpc>
              <a:spcBef>
                <a:spcPts val="1800"/>
              </a:spcBef>
              <a:buFont typeface="Wingdings" panose="05000000000000000000" pitchFamily="2" charset="2"/>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600"/>
              </a:spcBef>
              <a:buFont typeface="Wingdings" panose="05000000000000000000" pitchFamily="2" charset="2"/>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600"/>
              </a:spcBef>
              <a:buFont typeface="Wingdings" panose="05000000000000000000" pitchFamily="2" charset="2"/>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600"/>
              </a:spcBef>
              <a:buFont typeface="Wingdings" panose="05000000000000000000" pitchFamily="2" charset="2"/>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600"/>
              </a:spcBef>
              <a:buFont typeface="Wingdings" panose="05000000000000000000" pitchFamily="2" charset="2"/>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mn-lt"/>
                <a:ea typeface="+mn-ea"/>
                <a:cs typeface="+mn-cs"/>
              </a:defRPr>
            </a:lvl9pPr>
          </a:lstStyle>
          <a:p>
            <a:pPr marL="0" indent="0">
              <a:buNone/>
            </a:pPr>
            <a:r>
              <a:rPr lang="en-US" sz="2600" b="1" u="sng" dirty="0"/>
              <a:t>Admin can:</a:t>
            </a:r>
          </a:p>
          <a:p>
            <a:pPr marL="0" indent="0">
              <a:buNone/>
            </a:pPr>
            <a:r>
              <a:rPr lang="en-US" dirty="0"/>
              <a:t>	Add Book</a:t>
            </a:r>
          </a:p>
          <a:p>
            <a:pPr marL="0" indent="0">
              <a:buNone/>
            </a:pPr>
            <a:r>
              <a:rPr lang="en-US" dirty="0"/>
              <a:t>	Delete Book</a:t>
            </a:r>
          </a:p>
          <a:p>
            <a:pPr marL="0" indent="0">
              <a:buNone/>
            </a:pPr>
            <a:r>
              <a:rPr lang="en-US" dirty="0"/>
              <a:t>	Update Book</a:t>
            </a:r>
          </a:p>
          <a:p>
            <a:pPr marL="0" indent="0">
              <a:buNone/>
            </a:pPr>
            <a:r>
              <a:rPr lang="en-US" dirty="0"/>
              <a:t>	Add User</a:t>
            </a:r>
          </a:p>
          <a:p>
            <a:pPr marL="0" indent="0">
              <a:buNone/>
            </a:pPr>
            <a:r>
              <a:rPr lang="en-US" dirty="0"/>
              <a:t>	Delete User</a:t>
            </a:r>
          </a:p>
          <a:p>
            <a:endParaRPr lang="en-US" dirty="0"/>
          </a:p>
          <a:p>
            <a:endParaRPr lang="en-US" dirty="0"/>
          </a:p>
          <a:p>
            <a:endParaRPr lang="en-US" dirty="0"/>
          </a:p>
        </p:txBody>
      </p:sp>
    </p:spTree>
    <p:extLst>
      <p:ext uri="{BB962C8B-B14F-4D97-AF65-F5344CB8AC3E}">
        <p14:creationId xmlns:p14="http://schemas.microsoft.com/office/powerpoint/2010/main" val="28537884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4000" b="0" i="0" dirty="0">
                <a:solidFill>
                  <a:srgbClr val="500050"/>
                </a:solidFill>
                <a:effectLst/>
                <a:latin typeface="trebuchet ms" panose="020B0603020202020204" pitchFamily="34" charset="0"/>
              </a:rPr>
              <a:t>Features &amp; Highlights</a:t>
            </a:r>
          </a:p>
        </p:txBody>
      </p:sp>
      <p:sp>
        <p:nvSpPr>
          <p:cNvPr id="3" name="Content Placeholder 2"/>
          <p:cNvSpPr>
            <a:spLocks noGrp="1"/>
          </p:cNvSpPr>
          <p:nvPr>
            <p:ph sz="half" idx="1"/>
          </p:nvPr>
        </p:nvSpPr>
        <p:spPr>
          <a:xfrm>
            <a:off x="930442" y="1347537"/>
            <a:ext cx="10363200" cy="5434263"/>
          </a:xfrm>
        </p:spPr>
        <p:txBody>
          <a:bodyPr>
            <a:normAutofit/>
          </a:bodyPr>
          <a:lstStyle/>
          <a:p>
            <a:pPr algn="just">
              <a:lnSpc>
                <a:spcPct val="100000"/>
              </a:lnSpc>
            </a:pPr>
            <a:r>
              <a:rPr lang="en-US" sz="1900" b="1" dirty="0"/>
              <a:t>Registration &amp; Login : </a:t>
            </a:r>
            <a:r>
              <a:rPr lang="en-US" sz="1900" dirty="0"/>
              <a:t>The user will be able to register themselves using Django users. The user will be redirected to the user home page after logging in.</a:t>
            </a:r>
          </a:p>
          <a:p>
            <a:pPr algn="just">
              <a:lnSpc>
                <a:spcPct val="100000"/>
              </a:lnSpc>
            </a:pPr>
            <a:r>
              <a:rPr lang="en-US" sz="1900" b="1" dirty="0"/>
              <a:t>Sell Book : </a:t>
            </a:r>
            <a:r>
              <a:rPr lang="en-US" sz="1900" dirty="0"/>
              <a:t>An authenticated user can list any available book that they wants to sell through this website.</a:t>
            </a:r>
          </a:p>
          <a:p>
            <a:r>
              <a:rPr lang="en-US" sz="1900" b="1" dirty="0"/>
              <a:t>Buy Book : </a:t>
            </a:r>
            <a:r>
              <a:rPr lang="en-US" sz="1900" dirty="0"/>
              <a:t>An authenticated user can buy any book that is listed for sale through this website.</a:t>
            </a:r>
          </a:p>
          <a:p>
            <a:r>
              <a:rPr lang="en-US" sz="1900" b="1" dirty="0"/>
              <a:t>Payment : </a:t>
            </a:r>
            <a:r>
              <a:rPr lang="en-US" sz="1900" dirty="0"/>
              <a:t>Payment processes through a dummy payment gateway if an authenticated user wants to buy any book that is listed for sale .</a:t>
            </a:r>
          </a:p>
          <a:p>
            <a:r>
              <a:rPr lang="en-US" sz="1900" b="1" dirty="0"/>
              <a:t>Request Book : </a:t>
            </a:r>
            <a:r>
              <a:rPr lang="en-US" sz="1900" dirty="0"/>
              <a:t>An authenticated user can request for any book that the user wants. The request is send directly to the admin.</a:t>
            </a:r>
          </a:p>
          <a:p>
            <a:r>
              <a:rPr lang="en-US" sz="1900" b="1" dirty="0"/>
              <a:t>About Us : </a:t>
            </a:r>
            <a:r>
              <a:rPr lang="en-US" sz="1900" dirty="0"/>
              <a:t>This page provides the user a short description about the functionalities and features of the website.</a:t>
            </a:r>
          </a:p>
          <a:p>
            <a:r>
              <a:rPr lang="en-US" b="1" dirty="0"/>
              <a:t>Contact Us : </a:t>
            </a:r>
            <a:r>
              <a:rPr lang="en-US" dirty="0"/>
              <a:t>This page can be used by the users to contact the admin if they face any technical issues in the website.</a:t>
            </a:r>
          </a:p>
          <a:p>
            <a:endParaRPr lang="en-US" dirty="0"/>
          </a:p>
        </p:txBody>
      </p:sp>
    </p:spTree>
    <p:extLst>
      <p:ext uri="{BB962C8B-B14F-4D97-AF65-F5344CB8AC3E}">
        <p14:creationId xmlns:p14="http://schemas.microsoft.com/office/powerpoint/2010/main" val="17260633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4000" b="0" i="0" dirty="0">
                <a:solidFill>
                  <a:srgbClr val="500050"/>
                </a:solidFill>
                <a:effectLst/>
                <a:latin typeface="trebuchet ms" panose="020B0603020202020204" pitchFamily="34" charset="0"/>
              </a:rPr>
              <a:t>Technical Aspects</a:t>
            </a:r>
          </a:p>
        </p:txBody>
      </p:sp>
      <p:sp>
        <p:nvSpPr>
          <p:cNvPr id="3" name="Content Placeholder 2"/>
          <p:cNvSpPr>
            <a:spLocks noGrp="1"/>
          </p:cNvSpPr>
          <p:nvPr>
            <p:ph sz="half" idx="1"/>
          </p:nvPr>
        </p:nvSpPr>
        <p:spPr>
          <a:xfrm>
            <a:off x="962526" y="1652337"/>
            <a:ext cx="10123056" cy="4652210"/>
          </a:xfrm>
        </p:spPr>
        <p:txBody>
          <a:bodyPr/>
          <a:lstStyle/>
          <a:p>
            <a:pPr algn="just">
              <a:lnSpc>
                <a:spcPct val="100000"/>
              </a:lnSpc>
            </a:pPr>
            <a:r>
              <a:rPr lang="en-US" b="1" dirty="0"/>
              <a:t>Django Framework : </a:t>
            </a:r>
            <a:r>
              <a:rPr lang="en-US" dirty="0"/>
              <a:t>The Django web framework is a free, open source framework that can speed up development of a web application being built in the Python programming language.</a:t>
            </a:r>
          </a:p>
          <a:p>
            <a:pPr marL="0" indent="0" algn="just">
              <a:lnSpc>
                <a:spcPct val="100000"/>
              </a:lnSpc>
              <a:buNone/>
            </a:pPr>
            <a:r>
              <a:rPr lang="en-US" sz="2400" b="1" u="sng" dirty="0"/>
              <a:t>Third-Party Libraries </a:t>
            </a:r>
          </a:p>
          <a:p>
            <a:pPr marL="0" indent="0" algn="just">
              <a:buNone/>
            </a:pPr>
            <a:r>
              <a:rPr lang="en-US" dirty="0"/>
              <a:t>Third-party applications and libraries in Django are pre-built components or packages developed by the community or other companies that you can use to extend the functionality of your Django projects. </a:t>
            </a:r>
          </a:p>
          <a:p>
            <a:pPr marL="0" indent="0" algn="just">
              <a:buNone/>
            </a:pPr>
            <a:r>
              <a:rPr lang="en-US" dirty="0"/>
              <a:t>The third party libraries used in my project is:</a:t>
            </a:r>
          </a:p>
          <a:p>
            <a:pPr algn="just">
              <a:lnSpc>
                <a:spcPct val="100000"/>
              </a:lnSpc>
            </a:pPr>
            <a:r>
              <a:rPr lang="en-US" b="1" dirty="0"/>
              <a:t>Django </a:t>
            </a:r>
            <a:r>
              <a:rPr lang="en-US" b="1" dirty="0" err="1"/>
              <a:t>Jazzmin</a:t>
            </a:r>
            <a:r>
              <a:rPr lang="en-US" b="1" dirty="0"/>
              <a:t> : </a:t>
            </a:r>
            <a:r>
              <a:rPr lang="en-US" dirty="0" err="1"/>
              <a:t>Jazzmin</a:t>
            </a:r>
            <a:r>
              <a:rPr lang="en-US" dirty="0"/>
              <a:t> is intended as a drop-in app to jazz up your </a:t>
            </a:r>
            <a:r>
              <a:rPr lang="en-US" dirty="0" err="1"/>
              <a:t>django</a:t>
            </a:r>
            <a:r>
              <a:rPr lang="en-US" dirty="0"/>
              <a:t> admin site, with plenty of things you can easily </a:t>
            </a:r>
            <a:r>
              <a:rPr lang="en-US" dirty="0" err="1"/>
              <a:t>customise</a:t>
            </a:r>
            <a:r>
              <a:rPr lang="en-US" dirty="0"/>
              <a:t>, including a built-in UI customizer.</a:t>
            </a:r>
          </a:p>
        </p:txBody>
      </p:sp>
    </p:spTree>
    <p:extLst>
      <p:ext uri="{BB962C8B-B14F-4D97-AF65-F5344CB8AC3E}">
        <p14:creationId xmlns:p14="http://schemas.microsoft.com/office/powerpoint/2010/main" val="22159116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4000" b="0" i="0" dirty="0">
                <a:solidFill>
                  <a:srgbClr val="500050"/>
                </a:solidFill>
                <a:effectLst/>
                <a:latin typeface="trebuchet ms" panose="020B0603020202020204" pitchFamily="34" charset="0"/>
              </a:rPr>
              <a:t>Technical Aspects</a:t>
            </a:r>
          </a:p>
        </p:txBody>
      </p:sp>
      <p:sp>
        <p:nvSpPr>
          <p:cNvPr id="3" name="Content Placeholder 2"/>
          <p:cNvSpPr>
            <a:spLocks noGrp="1"/>
          </p:cNvSpPr>
          <p:nvPr>
            <p:ph sz="half" idx="1"/>
          </p:nvPr>
        </p:nvSpPr>
        <p:spPr>
          <a:xfrm>
            <a:off x="962526" y="1652337"/>
            <a:ext cx="10123056" cy="4652210"/>
          </a:xfrm>
        </p:spPr>
        <p:txBody>
          <a:bodyPr>
            <a:normAutofit lnSpcReduction="10000"/>
          </a:bodyPr>
          <a:lstStyle/>
          <a:p>
            <a:pPr algn="just">
              <a:lnSpc>
                <a:spcPct val="100000"/>
              </a:lnSpc>
            </a:pPr>
            <a:r>
              <a:rPr lang="en-US" b="1" dirty="0"/>
              <a:t>Django Crispy Forms :</a:t>
            </a:r>
            <a:r>
              <a:rPr lang="en-US" dirty="0"/>
              <a:t> Django-crispy-forms defines another powerful class called Layout , which allows you to change the way the form fields are rendered. This allows you to set the order of the fields, wrap them in </a:t>
            </a:r>
            <a:r>
              <a:rPr lang="en-US" dirty="0" err="1"/>
              <a:t>divs</a:t>
            </a:r>
            <a:r>
              <a:rPr lang="en-US" dirty="0"/>
              <a:t> or other structures, add html, set ids, classes or attributes to whatever you want, etc.</a:t>
            </a:r>
          </a:p>
          <a:p>
            <a:pPr algn="just">
              <a:lnSpc>
                <a:spcPct val="100000"/>
              </a:lnSpc>
            </a:pPr>
            <a:r>
              <a:rPr lang="en-US" b="1" dirty="0"/>
              <a:t>Django Pillow : </a:t>
            </a:r>
            <a:r>
              <a:rPr lang="en-US" dirty="0"/>
              <a:t>Pillow is a free, open-source library for the Python programming language that provides support for opening, manipulating, and saving many different image file formats. Pillow offers all types of image processing capabilities like image transformation, rotation, resizing, statistics of the image, etc.</a:t>
            </a:r>
          </a:p>
          <a:p>
            <a:pPr marL="0" indent="0" algn="just">
              <a:lnSpc>
                <a:spcPct val="100000"/>
              </a:lnSpc>
              <a:buNone/>
            </a:pPr>
            <a:r>
              <a:rPr lang="en-US" sz="2400" b="1" u="sng" dirty="0"/>
              <a:t>Class Diagram</a:t>
            </a:r>
          </a:p>
          <a:p>
            <a:pPr marL="0" indent="0" algn="just">
              <a:lnSpc>
                <a:spcPct val="100000"/>
              </a:lnSpc>
              <a:buNone/>
            </a:pPr>
            <a:r>
              <a:rPr lang="en-US" dirty="0"/>
              <a:t>Class diagrams are the blueprints of your system or subsystem. You can use class diagrams to model the objects that make up the system, to display the relationships between the objects, and to describe what those objects do and the services that they provide. Class diagrams are useful in many stages of system design.</a:t>
            </a:r>
          </a:p>
        </p:txBody>
      </p:sp>
    </p:spTree>
    <p:extLst>
      <p:ext uri="{BB962C8B-B14F-4D97-AF65-F5344CB8AC3E}">
        <p14:creationId xmlns:p14="http://schemas.microsoft.com/office/powerpoint/2010/main" val="265502553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4000" b="0" i="0" dirty="0">
                <a:solidFill>
                  <a:srgbClr val="500050"/>
                </a:solidFill>
                <a:effectLst/>
                <a:latin typeface="trebuchet ms" panose="020B0603020202020204" pitchFamily="34" charset="0"/>
              </a:rPr>
              <a:t>Technical Aspects </a:t>
            </a:r>
            <a:r>
              <a:rPr lang="en-US" sz="2000" i="1" dirty="0">
                <a:solidFill>
                  <a:srgbClr val="500050"/>
                </a:solidFill>
                <a:latin typeface="trebuchet ms" panose="020B0603020202020204" pitchFamily="34" charset="0"/>
              </a:rPr>
              <a:t>(Class Diagram)</a:t>
            </a:r>
            <a:endParaRPr lang="en-US" sz="1800" i="1" dirty="0">
              <a:solidFill>
                <a:srgbClr val="500050"/>
              </a:solidFill>
              <a:latin typeface="trebuchet ms" panose="020B0603020202020204" pitchFamily="34" charset="0"/>
            </a:endParaRPr>
          </a:p>
        </p:txBody>
      </p:sp>
      <p:pic>
        <p:nvPicPr>
          <p:cNvPr id="5" name="Content Placeholder 4">
            <a:extLst>
              <a:ext uri="{FF2B5EF4-FFF2-40B4-BE49-F238E27FC236}">
                <a16:creationId xmlns:a16="http://schemas.microsoft.com/office/drawing/2014/main" id="{10A131E7-E4E5-34B2-0610-4AFEB813ED48}"/>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943101" y="1468316"/>
            <a:ext cx="8704384" cy="5125916"/>
          </a:xfrm>
        </p:spPr>
      </p:pic>
    </p:spTree>
    <p:extLst>
      <p:ext uri="{BB962C8B-B14F-4D97-AF65-F5344CB8AC3E}">
        <p14:creationId xmlns:p14="http://schemas.microsoft.com/office/powerpoint/2010/main" val="196093382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4000" b="0" i="0" dirty="0">
                <a:solidFill>
                  <a:srgbClr val="500050"/>
                </a:solidFill>
                <a:effectLst/>
                <a:latin typeface="trebuchet ms" panose="020B0603020202020204" pitchFamily="34" charset="0"/>
              </a:rPr>
              <a:t>Important Screenshots</a:t>
            </a:r>
            <a:endParaRPr lang="en-US" sz="4800" b="0" i="0" dirty="0">
              <a:solidFill>
                <a:srgbClr val="500050"/>
              </a:solidFill>
              <a:effectLst/>
              <a:latin typeface="trebuchet ms" panose="020B0603020202020204" pitchFamily="34" charset="0"/>
            </a:endParaRPr>
          </a:p>
        </p:txBody>
      </p:sp>
      <p:pic>
        <p:nvPicPr>
          <p:cNvPr id="5" name="Content Placeholder 4">
            <a:extLst>
              <a:ext uri="{FF2B5EF4-FFF2-40B4-BE49-F238E27FC236}">
                <a16:creationId xmlns:a16="http://schemas.microsoft.com/office/drawing/2014/main" id="{FCAC7594-F6B8-7D79-0C01-B4B2CCCB122C}"/>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564926" y="1826714"/>
            <a:ext cx="8782232" cy="4463716"/>
          </a:xfrm>
        </p:spPr>
      </p:pic>
      <p:sp>
        <p:nvSpPr>
          <p:cNvPr id="6" name="TextBox 5">
            <a:extLst>
              <a:ext uri="{FF2B5EF4-FFF2-40B4-BE49-F238E27FC236}">
                <a16:creationId xmlns:a16="http://schemas.microsoft.com/office/drawing/2014/main" id="{9B24B84D-BCF5-45BF-159B-0606A6303B8A}"/>
              </a:ext>
            </a:extLst>
          </p:cNvPr>
          <p:cNvSpPr txBox="1"/>
          <p:nvPr/>
        </p:nvSpPr>
        <p:spPr>
          <a:xfrm>
            <a:off x="1684421" y="1426604"/>
            <a:ext cx="2711116" cy="400110"/>
          </a:xfrm>
          <a:prstGeom prst="rect">
            <a:avLst/>
          </a:prstGeom>
          <a:noFill/>
        </p:spPr>
        <p:txBody>
          <a:bodyPr wrap="square" rtlCol="0">
            <a:spAutoFit/>
          </a:bodyPr>
          <a:lstStyle/>
          <a:p>
            <a:r>
              <a:rPr lang="en-US" sz="2000" b="1" dirty="0"/>
              <a:t>Home Page</a:t>
            </a:r>
            <a:endParaRPr lang="en-IN" sz="2000" b="1" dirty="0"/>
          </a:p>
        </p:txBody>
      </p:sp>
    </p:spTree>
    <p:extLst>
      <p:ext uri="{BB962C8B-B14F-4D97-AF65-F5344CB8AC3E}">
        <p14:creationId xmlns:p14="http://schemas.microsoft.com/office/powerpoint/2010/main" val="7868181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Academic Literature 16x9">
  <a:themeElements>
    <a:clrScheme name="Academic Literature">
      <a:dk1>
        <a:srgbClr val="514843"/>
      </a:dk1>
      <a:lt1>
        <a:srgbClr val="FFFFFF"/>
      </a:lt1>
      <a:dk2>
        <a:srgbClr val="000000"/>
      </a:dk2>
      <a:lt2>
        <a:srgbClr val="FFFFF3"/>
      </a:lt2>
      <a:accent1>
        <a:srgbClr val="514843"/>
      </a:accent1>
      <a:accent2>
        <a:srgbClr val="6D7D66"/>
      </a:accent2>
      <a:accent3>
        <a:srgbClr val="525A6A"/>
      </a:accent3>
      <a:accent4>
        <a:srgbClr val="827266"/>
      </a:accent4>
      <a:accent5>
        <a:srgbClr val="AE9A7E"/>
      </a:accent5>
      <a:accent6>
        <a:srgbClr val="A8A39E"/>
      </a:accent6>
      <a:hlink>
        <a:srgbClr val="59704F"/>
      </a:hlink>
      <a:folHlink>
        <a:srgbClr val="A8A39E"/>
      </a:folHlink>
    </a:clrScheme>
    <a:fontScheme name="Plantagenet Cherokee-Euphemia">
      <a:majorFont>
        <a:latin typeface="Plantagenet Cherokee"/>
        <a:ea typeface=""/>
        <a:cs typeface=""/>
      </a:majorFont>
      <a:minorFont>
        <a:latin typeface="Euphemia"/>
        <a:ea typeface=""/>
        <a:cs typeface=""/>
      </a:minorFont>
    </a:fontScheme>
    <a:fmtScheme name="AcademicLiterature">
      <a:fillStyleLst>
        <a:solidFill>
          <a:schemeClr val="phClr"/>
        </a:solidFill>
        <a:gradFill rotWithShape="1">
          <a:gsLst>
            <a:gs pos="0">
              <a:schemeClr val="phClr">
                <a:tint val="58000"/>
                <a:satMod val="300000"/>
              </a:schemeClr>
            </a:gs>
            <a:gs pos="100000">
              <a:schemeClr val="phClr">
                <a:tint val="68000"/>
                <a:satMod val="300000"/>
              </a:schemeClr>
            </a:gs>
          </a:gsLst>
          <a:path path="rect">
            <a:fillToRect l="50000" t="50000" r="50000" b="50000"/>
          </a:path>
        </a:gradFill>
        <a:gradFill rotWithShape="1">
          <a:gsLst>
            <a:gs pos="0">
              <a:schemeClr val="phClr">
                <a:shade val="100000"/>
                <a:satMod val="137000"/>
              </a:schemeClr>
            </a:gs>
            <a:gs pos="71000">
              <a:schemeClr val="phClr">
                <a:shade val="98000"/>
                <a:satMod val="137000"/>
              </a:schemeClr>
            </a:gs>
            <a:gs pos="100000">
              <a:schemeClr val="phClr">
                <a:shade val="75000"/>
                <a:satMod val="137000"/>
              </a:schemeClr>
            </a:gs>
          </a:gsLst>
          <a:path path="rect">
            <a:fillToRect l="50000" t="50000" r="50000" b="50000"/>
          </a:path>
        </a:gradFill>
      </a:fillStyleLst>
      <a:lnStyleLst>
        <a:ln w="6350" cap="rnd" cmpd="sng" algn="ctr">
          <a:solidFill>
            <a:schemeClr val="phClr">
              <a:shade val="95000"/>
              <a:satMod val="105000"/>
            </a:schemeClr>
          </a:solidFill>
          <a:prstDash val="solid"/>
        </a:ln>
        <a:ln w="48000" cap="flat" cmpd="thickThin" algn="ctr">
          <a:solidFill>
            <a:schemeClr val="phClr"/>
          </a:solidFill>
          <a:prstDash val="solid"/>
        </a:ln>
        <a:ln w="48500" cap="flat" cmpd="thickThin" algn="ctr">
          <a:solidFill>
            <a:schemeClr val="phClr"/>
          </a:solidFill>
          <a:prstDash val="solid"/>
        </a:ln>
      </a:lnStyleLst>
      <a:effectStyleLst>
        <a:effectStyle>
          <a:effectLst>
            <a:outerShdw blurRad="45000" dist="25000" dir="5400000" rotWithShape="0">
              <a:srgbClr val="000000">
                <a:alpha val="38000"/>
              </a:srgbClr>
            </a:outerShdw>
          </a:effectLst>
        </a:effectStyle>
        <a:effectStyle>
          <a:effectLst>
            <a:outerShdw blurRad="39000" dist="25400" dir="5400000" rotWithShape="0">
              <a:srgbClr val="000000">
                <a:alpha val="38000"/>
              </a:srgbClr>
            </a:outerShdw>
          </a:effectLst>
        </a:effectStyle>
        <a:effectStyle>
          <a:effectLst>
            <a:outerShdw blurRad="39000" dist="25400" dir="5400000" rotWithShape="0">
              <a:srgbClr val="000000">
                <a:alpha val="38000"/>
              </a:srgbClr>
            </a:outerShdw>
          </a:effectLst>
          <a:scene3d>
            <a:camera prst="orthographicFront">
              <a:rot lat="0" lon="0" rev="0"/>
            </a:camera>
            <a:lightRig rig="threePt" dir="t">
              <a:rot lat="0" lon="0" rev="1800000"/>
            </a:lightRig>
          </a:scene3d>
          <a:sp3d prstMaterial="matte">
            <a:bevelT h="20000"/>
          </a:sp3d>
        </a:effectStyle>
      </a:effectStyleLst>
      <a:bgFillStyleLst>
        <a:solidFill>
          <a:schemeClr val="phClr"/>
        </a:solidFill>
        <a:gradFill rotWithShape="1">
          <a:gsLst>
            <a:gs pos="0">
              <a:schemeClr val="phClr">
                <a:tint val="80000"/>
                <a:satMod val="300000"/>
              </a:schemeClr>
            </a:gs>
            <a:gs pos="100000">
              <a:schemeClr val="phClr">
                <a:shade val="90000"/>
                <a:alpha val="80000"/>
                <a:satMod val="200000"/>
              </a:schemeClr>
            </a:gs>
          </a:gsLst>
          <a:path path="rect">
            <a:fillToRect l="20000" t="20000" r="20000" b="20000"/>
          </a:path>
        </a:gradFill>
        <a:gradFill rotWithShape="1">
          <a:gsLst>
            <a:gs pos="0">
              <a:schemeClr val="phClr">
                <a:tint val="80000"/>
                <a:satMod val="300000"/>
              </a:schemeClr>
            </a:gs>
            <a:gs pos="100000">
              <a:schemeClr val="phClr">
                <a:shade val="90000"/>
                <a:alpha val="80000"/>
                <a:satMod val="200000"/>
              </a:schemeClr>
            </a:gs>
          </a:gsLst>
          <a:path path="rect">
            <a:fillToRect l="5000" t="5000" r="5000" b="5000"/>
          </a:path>
        </a:gradFill>
      </a:bgFillStyleLst>
    </a:fmtScheme>
  </a:themeElements>
  <a:objectDefaults>
    <a:lnDef>
      <a:spPr>
        <a:ln>
          <a:solidFill>
            <a:schemeClr val="accent1"/>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TF03431380.potx" id="{B573BD99-E105-4D2A-964B-B901A176567A}" vid="{B1D363B9-18DE-4874-9E2B-FD69B5C6548D}"/>
    </a:ext>
  </a:extLst>
</a:theme>
</file>

<file path=ppt/theme/theme2.xml><?xml version="1.0" encoding="utf-8"?>
<a:theme xmlns:a="http://schemas.openxmlformats.org/drawingml/2006/main" name="Office Theme">
  <a:themeElements>
    <a:clrScheme name="Academic Literature">
      <a:dk1>
        <a:srgbClr val="514843"/>
      </a:dk1>
      <a:lt1>
        <a:srgbClr val="FFFFFF"/>
      </a:lt1>
      <a:dk2>
        <a:srgbClr val="000000"/>
      </a:dk2>
      <a:lt2>
        <a:srgbClr val="FFFFF3"/>
      </a:lt2>
      <a:accent1>
        <a:srgbClr val="514843"/>
      </a:accent1>
      <a:accent2>
        <a:srgbClr val="6D7D66"/>
      </a:accent2>
      <a:accent3>
        <a:srgbClr val="525A6A"/>
      </a:accent3>
      <a:accent4>
        <a:srgbClr val="827266"/>
      </a:accent4>
      <a:accent5>
        <a:srgbClr val="AE9A7E"/>
      </a:accent5>
      <a:accent6>
        <a:srgbClr val="A8A39E"/>
      </a:accent6>
      <a:hlink>
        <a:srgbClr val="59704F"/>
      </a:hlink>
      <a:folHlink>
        <a:srgbClr val="A8A39E"/>
      </a:folHlink>
    </a:clrScheme>
    <a:fontScheme name="Plantagenet Cherokee-Euphemia">
      <a:majorFont>
        <a:latin typeface="Plantagenet Cherokee"/>
        <a:ea typeface=""/>
        <a:cs typeface=""/>
      </a:majorFont>
      <a:minorFont>
        <a:latin typeface="Euphemia"/>
        <a:ea typeface=""/>
        <a:cs typeface=""/>
      </a:minorFont>
    </a:fontScheme>
    <a:fmtScheme name="AcademicLiterature">
      <a:fillStyleLst>
        <a:solidFill>
          <a:schemeClr val="phClr"/>
        </a:solidFill>
        <a:gradFill rotWithShape="1">
          <a:gsLst>
            <a:gs pos="0">
              <a:schemeClr val="phClr">
                <a:tint val="58000"/>
                <a:satMod val="300000"/>
              </a:schemeClr>
            </a:gs>
            <a:gs pos="100000">
              <a:schemeClr val="phClr">
                <a:tint val="68000"/>
                <a:satMod val="300000"/>
              </a:schemeClr>
            </a:gs>
          </a:gsLst>
          <a:path path="rect">
            <a:fillToRect l="50000" t="50000" r="50000" b="50000"/>
          </a:path>
        </a:gradFill>
        <a:gradFill rotWithShape="1">
          <a:gsLst>
            <a:gs pos="0">
              <a:schemeClr val="phClr">
                <a:shade val="100000"/>
                <a:satMod val="137000"/>
              </a:schemeClr>
            </a:gs>
            <a:gs pos="71000">
              <a:schemeClr val="phClr">
                <a:shade val="98000"/>
                <a:satMod val="137000"/>
              </a:schemeClr>
            </a:gs>
            <a:gs pos="100000">
              <a:schemeClr val="phClr">
                <a:shade val="75000"/>
                <a:satMod val="137000"/>
              </a:schemeClr>
            </a:gs>
          </a:gsLst>
          <a:path path="rect">
            <a:fillToRect l="50000" t="50000" r="50000" b="50000"/>
          </a:path>
        </a:gradFill>
      </a:fillStyleLst>
      <a:lnStyleLst>
        <a:ln w="6350" cap="rnd" cmpd="sng" algn="ctr">
          <a:solidFill>
            <a:schemeClr val="phClr">
              <a:shade val="95000"/>
              <a:satMod val="105000"/>
            </a:schemeClr>
          </a:solidFill>
          <a:prstDash val="solid"/>
        </a:ln>
        <a:ln w="48000" cap="flat" cmpd="thickThin" algn="ctr">
          <a:solidFill>
            <a:schemeClr val="phClr"/>
          </a:solidFill>
          <a:prstDash val="solid"/>
        </a:ln>
        <a:ln w="48500" cap="flat" cmpd="thickThin" algn="ctr">
          <a:solidFill>
            <a:schemeClr val="phClr"/>
          </a:solidFill>
          <a:prstDash val="solid"/>
        </a:ln>
      </a:lnStyleLst>
      <a:effectStyleLst>
        <a:effectStyle>
          <a:effectLst>
            <a:outerShdw blurRad="45000" dist="25000" dir="5400000" rotWithShape="0">
              <a:srgbClr val="000000">
                <a:alpha val="38000"/>
              </a:srgbClr>
            </a:outerShdw>
          </a:effectLst>
        </a:effectStyle>
        <a:effectStyle>
          <a:effectLst>
            <a:outerShdw blurRad="39000" dist="25400" dir="5400000" rotWithShape="0">
              <a:srgbClr val="000000">
                <a:alpha val="38000"/>
              </a:srgbClr>
            </a:outerShdw>
          </a:effectLst>
        </a:effectStyle>
        <a:effectStyle>
          <a:effectLst>
            <a:outerShdw blurRad="39000" dist="25400" dir="5400000" rotWithShape="0">
              <a:srgbClr val="000000">
                <a:alpha val="38000"/>
              </a:srgbClr>
            </a:outerShdw>
          </a:effectLst>
          <a:scene3d>
            <a:camera prst="orthographicFront">
              <a:rot lat="0" lon="0" rev="0"/>
            </a:camera>
            <a:lightRig rig="threePt" dir="t">
              <a:rot lat="0" lon="0" rev="1800000"/>
            </a:lightRig>
          </a:scene3d>
          <a:sp3d prstMaterial="matte">
            <a:bevelT h="20000"/>
          </a:sp3d>
        </a:effectStyle>
      </a:effectStyleLst>
      <a:bgFillStyleLst>
        <a:solidFill>
          <a:schemeClr val="phClr"/>
        </a:solidFill>
        <a:gradFill rotWithShape="1">
          <a:gsLst>
            <a:gs pos="0">
              <a:schemeClr val="phClr">
                <a:tint val="80000"/>
                <a:satMod val="300000"/>
              </a:schemeClr>
            </a:gs>
            <a:gs pos="100000">
              <a:schemeClr val="phClr">
                <a:shade val="90000"/>
                <a:alpha val="80000"/>
                <a:satMod val="200000"/>
              </a:schemeClr>
            </a:gs>
          </a:gsLst>
          <a:path path="rect">
            <a:fillToRect l="20000" t="20000" r="20000" b="20000"/>
          </a:path>
        </a:gradFill>
        <a:gradFill rotWithShape="1">
          <a:gsLst>
            <a:gs pos="0">
              <a:schemeClr val="phClr">
                <a:tint val="80000"/>
                <a:satMod val="300000"/>
              </a:schemeClr>
            </a:gs>
            <a:gs pos="100000">
              <a:schemeClr val="phClr">
                <a:shade val="90000"/>
                <a:alpha val="80000"/>
                <a:satMod val="200000"/>
              </a:schemeClr>
            </a:gs>
          </a:gsLst>
          <a:path path="rect">
            <a:fillToRect l="5000" t="5000" r="5000" b="5000"/>
          </a:path>
        </a:gradFill>
      </a:bgFillStyleLst>
    </a:fmtScheme>
  </a:themeElements>
  <a:objectDefaults>
    <a:lnDef>
      <a:spPr>
        <a:ln>
          <a:solidFill>
            <a:schemeClr val="accent1"/>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Academic Literature">
      <a:dk1>
        <a:srgbClr val="514843"/>
      </a:dk1>
      <a:lt1>
        <a:srgbClr val="FFFFFF"/>
      </a:lt1>
      <a:dk2>
        <a:srgbClr val="000000"/>
      </a:dk2>
      <a:lt2>
        <a:srgbClr val="FFFFF3"/>
      </a:lt2>
      <a:accent1>
        <a:srgbClr val="514843"/>
      </a:accent1>
      <a:accent2>
        <a:srgbClr val="6D7D66"/>
      </a:accent2>
      <a:accent3>
        <a:srgbClr val="525A6A"/>
      </a:accent3>
      <a:accent4>
        <a:srgbClr val="827266"/>
      </a:accent4>
      <a:accent5>
        <a:srgbClr val="AE9A7E"/>
      </a:accent5>
      <a:accent6>
        <a:srgbClr val="A8A39E"/>
      </a:accent6>
      <a:hlink>
        <a:srgbClr val="59704F"/>
      </a:hlink>
      <a:folHlink>
        <a:srgbClr val="A8A39E"/>
      </a:folHlink>
    </a:clrScheme>
    <a:fontScheme name="Plantagenet Cherokee-Euphemia">
      <a:majorFont>
        <a:latin typeface="Plantagenet Cherokee"/>
        <a:ea typeface=""/>
        <a:cs typeface=""/>
      </a:majorFont>
      <a:minorFont>
        <a:latin typeface="Euphemia"/>
        <a:ea typeface=""/>
        <a:cs typeface=""/>
      </a:minorFont>
    </a:fontScheme>
    <a:fmtScheme name="AcademicLiterature">
      <a:fillStyleLst>
        <a:solidFill>
          <a:schemeClr val="phClr"/>
        </a:solidFill>
        <a:gradFill rotWithShape="1">
          <a:gsLst>
            <a:gs pos="0">
              <a:schemeClr val="phClr">
                <a:tint val="58000"/>
                <a:satMod val="300000"/>
              </a:schemeClr>
            </a:gs>
            <a:gs pos="100000">
              <a:schemeClr val="phClr">
                <a:tint val="68000"/>
                <a:satMod val="300000"/>
              </a:schemeClr>
            </a:gs>
          </a:gsLst>
          <a:path path="rect">
            <a:fillToRect l="50000" t="50000" r="50000" b="50000"/>
          </a:path>
        </a:gradFill>
        <a:gradFill rotWithShape="1">
          <a:gsLst>
            <a:gs pos="0">
              <a:schemeClr val="phClr">
                <a:shade val="100000"/>
                <a:satMod val="137000"/>
              </a:schemeClr>
            </a:gs>
            <a:gs pos="71000">
              <a:schemeClr val="phClr">
                <a:shade val="98000"/>
                <a:satMod val="137000"/>
              </a:schemeClr>
            </a:gs>
            <a:gs pos="100000">
              <a:schemeClr val="phClr">
                <a:shade val="75000"/>
                <a:satMod val="137000"/>
              </a:schemeClr>
            </a:gs>
          </a:gsLst>
          <a:path path="rect">
            <a:fillToRect l="50000" t="50000" r="50000" b="50000"/>
          </a:path>
        </a:gradFill>
      </a:fillStyleLst>
      <a:lnStyleLst>
        <a:ln w="6350" cap="rnd" cmpd="sng" algn="ctr">
          <a:solidFill>
            <a:schemeClr val="phClr">
              <a:shade val="95000"/>
              <a:satMod val="105000"/>
            </a:schemeClr>
          </a:solidFill>
          <a:prstDash val="solid"/>
        </a:ln>
        <a:ln w="48000" cap="flat" cmpd="thickThin" algn="ctr">
          <a:solidFill>
            <a:schemeClr val="phClr"/>
          </a:solidFill>
          <a:prstDash val="solid"/>
        </a:ln>
        <a:ln w="48500" cap="flat" cmpd="thickThin" algn="ctr">
          <a:solidFill>
            <a:schemeClr val="phClr"/>
          </a:solidFill>
          <a:prstDash val="solid"/>
        </a:ln>
      </a:lnStyleLst>
      <a:effectStyleLst>
        <a:effectStyle>
          <a:effectLst>
            <a:outerShdw blurRad="45000" dist="25000" dir="5400000" rotWithShape="0">
              <a:srgbClr val="000000">
                <a:alpha val="38000"/>
              </a:srgbClr>
            </a:outerShdw>
          </a:effectLst>
        </a:effectStyle>
        <a:effectStyle>
          <a:effectLst>
            <a:outerShdw blurRad="39000" dist="25400" dir="5400000" rotWithShape="0">
              <a:srgbClr val="000000">
                <a:alpha val="38000"/>
              </a:srgbClr>
            </a:outerShdw>
          </a:effectLst>
        </a:effectStyle>
        <a:effectStyle>
          <a:effectLst>
            <a:outerShdw blurRad="39000" dist="25400" dir="5400000" rotWithShape="0">
              <a:srgbClr val="000000">
                <a:alpha val="38000"/>
              </a:srgbClr>
            </a:outerShdw>
          </a:effectLst>
          <a:scene3d>
            <a:camera prst="orthographicFront">
              <a:rot lat="0" lon="0" rev="0"/>
            </a:camera>
            <a:lightRig rig="threePt" dir="t">
              <a:rot lat="0" lon="0" rev="1800000"/>
            </a:lightRig>
          </a:scene3d>
          <a:sp3d prstMaterial="matte">
            <a:bevelT h="20000"/>
          </a:sp3d>
        </a:effectStyle>
      </a:effectStyleLst>
      <a:bgFillStyleLst>
        <a:solidFill>
          <a:schemeClr val="phClr"/>
        </a:solidFill>
        <a:gradFill rotWithShape="1">
          <a:gsLst>
            <a:gs pos="0">
              <a:schemeClr val="phClr">
                <a:tint val="80000"/>
                <a:satMod val="300000"/>
              </a:schemeClr>
            </a:gs>
            <a:gs pos="100000">
              <a:schemeClr val="phClr">
                <a:shade val="90000"/>
                <a:alpha val="80000"/>
                <a:satMod val="200000"/>
              </a:schemeClr>
            </a:gs>
          </a:gsLst>
          <a:path path="rect">
            <a:fillToRect l="20000" t="20000" r="20000" b="20000"/>
          </a:path>
        </a:gradFill>
        <a:gradFill rotWithShape="1">
          <a:gsLst>
            <a:gs pos="0">
              <a:schemeClr val="phClr">
                <a:tint val="80000"/>
                <a:satMod val="300000"/>
              </a:schemeClr>
            </a:gs>
            <a:gs pos="100000">
              <a:schemeClr val="phClr">
                <a:shade val="90000"/>
                <a:alpha val="80000"/>
                <a:satMod val="200000"/>
              </a:schemeClr>
            </a:gs>
          </a:gsLst>
          <a:path path="rect">
            <a:fillToRect l="5000" t="5000" r="5000" b="5000"/>
          </a:path>
        </a:gradFill>
      </a:bgFillStyleLst>
    </a:fmtScheme>
  </a:themeElements>
  <a:objectDefaults>
    <a:lnDef>
      <a:spPr>
        <a:ln>
          <a:solidFill>
            <a:schemeClr val="accent1"/>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TemplateFile" ma:contentTypeID="0x0101006EDDDB5EE6D98C44930B742096920B300400F5B6D36B3EF94B4E9A635CDF2A18F5B8" ma:contentTypeVersion="72" ma:contentTypeDescription="Create a new document." ma:contentTypeScope="" ma:versionID="a23e56308344d904b51738559c3d67c9">
  <xsd:schema xmlns:xsd="http://www.w3.org/2001/XMLSchema" xmlns:xs="http://www.w3.org/2001/XMLSchema" xmlns:p="http://schemas.microsoft.com/office/2006/metadata/properties" xmlns:ns2="4873beb7-5857-4685-be1f-d57550cc96cc" targetNamespace="http://schemas.microsoft.com/office/2006/metadata/properties" ma:root="true" ma:fieldsID="cd0908cc4600e77bf5da051303e00c8d" ns2:_="">
    <xsd:import namespace="4873beb7-5857-4685-be1f-d57550cc96cc"/>
    <xsd:element name="properties">
      <xsd:complexType>
        <xsd:sequence>
          <xsd:element name="documentManagement">
            <xsd:complexType>
              <xsd:all>
                <xsd:element ref="ns2:AcquiredFrom" minOccurs="0"/>
                <xsd:element ref="ns2:UACurrentWords" minOccurs="0"/>
                <xsd:element ref="ns2:TPApplication" minOccurs="0"/>
                <xsd:element ref="ns2:ApprovalLog" minOccurs="0"/>
                <xsd:element ref="ns2:ApprovalStatus" minOccurs="0"/>
                <xsd:element ref="ns2:AssetStart" minOccurs="0"/>
                <xsd:element ref="ns2:AssetExpire" minOccurs="0"/>
                <xsd:element ref="ns2:AssetId" minOccurs="0"/>
                <xsd:element ref="ns2:IsSearchable" minOccurs="0"/>
                <xsd:element ref="ns2:AssetType" minOccurs="0"/>
                <xsd:element ref="ns2:APAuthor" minOccurs="0"/>
                <xsd:element ref="ns2:AverageRating" minOccurs="0"/>
                <xsd:element ref="ns2:BlockPublish" minOccurs="0"/>
                <xsd:element ref="ns2:BugNumber" minOccurs="0"/>
                <xsd:element ref="ns2:CampaignTagsTaxHTField0" minOccurs="0"/>
                <xsd:element ref="ns2:TPClientViewer" minOccurs="0"/>
                <xsd:element ref="ns2:ClipArtFilename" minOccurs="0"/>
                <xsd:element ref="ns2:TPCommandLine" minOccurs="0"/>
                <xsd:element ref="ns2:TPComponent" minOccurs="0"/>
                <xsd:element ref="ns2:ContentItem" minOccurs="0"/>
                <xsd:element ref="ns2:CrawlForDependencies" minOccurs="0"/>
                <xsd:element ref="ns2:CSXHash" minOccurs="0"/>
                <xsd:element ref="ns2:CSXSubmissionMarket" minOccurs="0"/>
                <xsd:element ref="ns2:CSXUpdate" minOccurs="0"/>
                <xsd:element ref="ns2:IntlLangReviewDate" minOccurs="0"/>
                <xsd:element ref="ns2:IsDeleted" minOccurs="0"/>
                <xsd:element ref="ns2:APDescription" minOccurs="0"/>
                <xsd:element ref="ns2:DirectSourceMarket" minOccurs="0"/>
                <xsd:element ref="ns2:Downloads" minOccurs="0"/>
                <xsd:element ref="ns2:DSATActionTaken" minOccurs="0"/>
                <xsd:element ref="ns2:APEditor" minOccurs="0"/>
                <xsd:element ref="ns2:EditorialStatus" minOccurs="0"/>
                <xsd:element ref="ns2:EditorialTags" minOccurs="0"/>
                <xsd:element ref="ns2:TPExecutable" minOccurs="0"/>
                <xsd:element ref="ns2:FeatureTagsTaxHTField0" minOccurs="0"/>
                <xsd:element ref="ns2:TPFriendlyName" minOccurs="0"/>
                <xsd:element ref="ns2:FriendlyTitle" minOccurs="0"/>
                <xsd:element ref="ns2:PrimaryImageGen" minOccurs="0"/>
                <xsd:element ref="ns2:HandoffToMSDN" minOccurs="0"/>
                <xsd:element ref="ns2:InProjectListLookup" minOccurs="0"/>
                <xsd:element ref="ns2:TPInstallLocation" minOccurs="0"/>
                <xsd:element ref="ns2:InternalTagsTaxHTField0" minOccurs="0"/>
                <xsd:element ref="ns2:IntlLangReview" minOccurs="0"/>
                <xsd:element ref="ns2:IntlLangReviewer" minOccurs="0"/>
                <xsd:element ref="ns2:MarketSpecific" minOccurs="0"/>
                <xsd:element ref="ns2:LastCompleteVersionLookup" minOccurs="0"/>
                <xsd:element ref="ns2:LastHandOff" minOccurs="0"/>
                <xsd:element ref="ns2:LastModifiedDateTime" minOccurs="0"/>
                <xsd:element ref="ns2:LastPreviewErrorLookup" minOccurs="0"/>
                <xsd:element ref="ns2:LastPreviewResultLookup" minOccurs="0"/>
                <xsd:element ref="ns2:LastPreviewAttemptDateLookup" minOccurs="0"/>
                <xsd:element ref="ns2:LastPreviewedByLookup" minOccurs="0"/>
                <xsd:element ref="ns2:LastPreviewTimeLookup" minOccurs="0"/>
                <xsd:element ref="ns2:LastPreviewVersionLookup" minOccurs="0"/>
                <xsd:element ref="ns2:LastPublishErrorLookup" minOccurs="0"/>
                <xsd:element ref="ns2:LastPublishResultLookup" minOccurs="0"/>
                <xsd:element ref="ns2:LastPublishAttemptDateLookup" minOccurs="0"/>
                <xsd:element ref="ns2:LastPublishedByLookup" minOccurs="0"/>
                <xsd:element ref="ns2:LastPublishTimeLookup" minOccurs="0"/>
                <xsd:element ref="ns2:LastPublishVersionLookup" minOccurs="0"/>
                <xsd:element ref="ns2:TPLaunchHelpLinkType" minOccurs="0"/>
                <xsd:element ref="ns2:LegacyData" minOccurs="0"/>
                <xsd:element ref="ns2:TPLaunchHelpLink" minOccurs="0"/>
                <xsd:element ref="ns2:LocComments" minOccurs="0"/>
                <xsd:element ref="ns2:LocLastLocAttemptVersionLookup" minOccurs="0"/>
                <xsd:element ref="ns2:LocLastLocAttemptVersionTypeLookup" minOccurs="0"/>
                <xsd:element ref="ns2:LocManualTestRequired" minOccurs="0"/>
                <xsd:element ref="ns2:LocMarketGroupTiers2" minOccurs="0"/>
                <xsd:element ref="ns2:LocNewPublishedVersionLookup" minOccurs="0"/>
                <xsd:element ref="ns2:LocOverallHandbackStatusLookup" minOccurs="0"/>
                <xsd:element ref="ns2:LocOverallLocStatusLookup" minOccurs="0"/>
                <xsd:element ref="ns2:LocOverallPreviewStatusLookup" minOccurs="0"/>
                <xsd:element ref="ns2:LocOverallPublishStatusLookup" minOccurs="0"/>
                <xsd:element ref="ns2:IntlLocPriority" minOccurs="0"/>
                <xsd:element ref="ns2:LocProcessedForHandoffsLookup" minOccurs="0"/>
                <xsd:element ref="ns2:LocProcessedForMarketsLookup" minOccurs="0"/>
                <xsd:element ref="ns2:LocPublishedDependentAssetsLookup" minOccurs="0"/>
                <xsd:element ref="ns2:LocPublishedLinkedAssetsLookup" minOccurs="0"/>
                <xsd:element ref="ns2:LocRecommendedHandoff" minOccurs="0"/>
                <xsd:element ref="ns2:LocalizationTagsTaxHTField0" minOccurs="0"/>
                <xsd:element ref="ns2:MachineTranslated" minOccurs="0"/>
                <xsd:element ref="ns2:Manager" minOccurs="0"/>
                <xsd:element ref="ns2:Markets" minOccurs="0"/>
                <xsd:element ref="ns2:Milestone" minOccurs="0"/>
                <xsd:element ref="ns2:TPNamespace" minOccurs="0"/>
                <xsd:element ref="ns2:NumericId" minOccurs="0"/>
                <xsd:element ref="ns2:NumOfRatingsLookup" minOccurs="0"/>
                <xsd:element ref="ns2:OOCacheId" minOccurs="0"/>
                <xsd:element ref="ns2:OpenTemplate" minOccurs="0"/>
                <xsd:element ref="ns2:OriginAsset" minOccurs="0"/>
                <xsd:element ref="ns2:OriginalRelease" minOccurs="0"/>
                <xsd:element ref="ns2:OriginalSourceMarket" minOccurs="0"/>
                <xsd:element ref="ns2:OutputCachingOn" minOccurs="0"/>
                <xsd:element ref="ns2:ParentAssetId" minOccurs="0"/>
                <xsd:element ref="ns2:PlannedPubDate" minOccurs="0"/>
                <xsd:element ref="ns2:PolicheckWords" minOccurs="0"/>
                <xsd:element ref="ns2:BusinessGroup" minOccurs="0"/>
                <xsd:element ref="ns2:UAProjectedTotalWords" minOccurs="0"/>
                <xsd:element ref="ns2:Provider" minOccurs="0"/>
                <xsd:element ref="ns2:Providers" minOccurs="0"/>
                <xsd:element ref="ns2:PublishStatusLookup" minOccurs="0"/>
                <xsd:element ref="ns2:PublishTargets" minOccurs="0"/>
                <xsd:element ref="ns2:RecommendationsModifier" minOccurs="0"/>
                <xsd:element ref="ns2:ArtSampleDocs" minOccurs="0"/>
                <xsd:element ref="ns2:ScenarioTagsTaxHTField0" minOccurs="0"/>
                <xsd:element ref="ns2:ShowIn" minOccurs="0"/>
                <xsd:element ref="ns2:SourceTitle" minOccurs="0"/>
                <xsd:element ref="ns2:CSXSubmissionDate" minOccurs="0"/>
                <xsd:element ref="ns2:SubmitterId" minOccurs="0"/>
                <xsd:element ref="ns2:TaxCatchAll" minOccurs="0"/>
                <xsd:element ref="ns2:TaxCatchAllLabel" minOccurs="0"/>
                <xsd:element ref="ns2:TemplateStatus" minOccurs="0"/>
                <xsd:element ref="ns2:TemplateTemplateType" minOccurs="0"/>
                <xsd:element ref="ns2:ThumbnailAssetId" minOccurs="0"/>
                <xsd:element ref="ns2:TimesCloned" minOccurs="0"/>
                <xsd:element ref="ns2:TrustLevel" minOccurs="0"/>
                <xsd:element ref="ns2:UALocComments" minOccurs="0"/>
                <xsd:element ref="ns2:UALocRecommendation" minOccurs="0"/>
                <xsd:element ref="ns2:UANotes" minOccurs="0"/>
                <xsd:element ref="ns2:TPAppVersion" minOccurs="0"/>
                <xsd:element ref="ns2:VoteCou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873beb7-5857-4685-be1f-d57550cc96cc" elementFormDefault="qualified">
    <xsd:import namespace="http://schemas.microsoft.com/office/2006/documentManagement/types"/>
    <xsd:import namespace="http://schemas.microsoft.com/office/infopath/2007/PartnerControls"/>
    <xsd:element name="AcquiredFrom" ma:index="1" nillable="true" ma:displayName="Acquired From" ma:default="Internal MS" ma:internalName="AcquiredFrom" ma:readOnly="false">
      <xsd:simpleType>
        <xsd:restriction base="dms:Choice">
          <xsd:enumeration value="Internal MS"/>
          <xsd:enumeration value="Community"/>
          <xsd:enumeration value="MVP"/>
          <xsd:enumeration value="Publisher"/>
          <xsd:enumeration value="Partner"/>
          <xsd:enumeration value="None"/>
        </xsd:restriction>
      </xsd:simpleType>
    </xsd:element>
    <xsd:element name="UACurrentWords" ma:index="2" nillable="true" ma:displayName="Actual Word Count" ma:default="" ma:internalName="UACurrentWords" ma:readOnly="false">
      <xsd:simpleType>
        <xsd:restriction base="dms:Unknown"/>
      </xsd:simpleType>
    </xsd:element>
    <xsd:element name="TPApplication" ma:index="3" nillable="true" ma:displayName="Application to Open Template With" ma:default="" ma:internalName="TPApplication">
      <xsd:simpleType>
        <xsd:restriction base="dms:Text"/>
      </xsd:simpleType>
    </xsd:element>
    <xsd:element name="ApprovalLog" ma:index="4" nillable="true" ma:displayName="Approval Log" ma:default="" ma:hidden="true" ma:internalName="ApprovalLog" ma:readOnly="false">
      <xsd:simpleType>
        <xsd:restriction base="dms:Note"/>
      </xsd:simpleType>
    </xsd:element>
    <xsd:element name="ApprovalStatus" ma:index="5" nillable="true" ma:displayName="Approval Status" ma:default="InProgress" ma:internalName="ApprovalStatus" ma:readOnly="false">
      <xsd:simpleType>
        <xsd:restriction base="dms:Choice">
          <xsd:enumeration value="InProgress"/>
          <xsd:enumeration value="Rejected"/>
          <xsd:enumeration value="Questionable"/>
          <xsd:enumeration value="ApprovedAutomatic"/>
          <xsd:enumeration value="ApprovedManual"/>
          <xsd:enumeration value="On Hold"/>
          <xsd:enumeration value="Needs Review"/>
          <xsd:enumeration value="A Violation"/>
          <xsd:enumeration value="Unpublished Violation"/>
        </xsd:restriction>
      </xsd:simpleType>
    </xsd:element>
    <xsd:element name="AssetStart" ma:index="6" nillable="true" ma:displayName="Asset Begin Date" ma:default="[Today]" ma:internalName="AssetStart" ma:readOnly="false">
      <xsd:simpleType>
        <xsd:restriction base="dms:DateTime"/>
      </xsd:simpleType>
    </xsd:element>
    <xsd:element name="AssetExpire" ma:index="7" nillable="true" ma:displayName="Asset End Date" ma:default="2029-01-01T08:00:00Z" ma:format="DateTime" ma:internalName="AssetExpire" ma:readOnly="false">
      <xsd:simpleType>
        <xsd:restriction base="dms:DateTime"/>
      </xsd:simpleType>
    </xsd:element>
    <xsd:element name="AssetId" ma:index="8" nillable="true" ma:displayName="Asset ID" ma:default="" ma:indexed="true" ma:internalName="AssetId" ma:readOnly="false">
      <xsd:simpleType>
        <xsd:restriction base="dms:Text">
          <xsd:maxLength value="255"/>
        </xsd:restriction>
      </xsd:simpleType>
    </xsd:element>
    <xsd:element name="IsSearchable" ma:index="9" nillable="true" ma:displayName="Asset Searchable?" ma:default="true" ma:internalName="IsSearchable" ma:readOnly="false">
      <xsd:simpleType>
        <xsd:restriction base="dms:Boolean"/>
      </xsd:simpleType>
    </xsd:element>
    <xsd:element name="AssetType" ma:index="10" nillable="true" ma:displayName="Asset Type" ma:default="" ma:internalName="AssetType" ma:readOnly="false">
      <xsd:simpleType>
        <xsd:restriction base="dms:Unknown"/>
      </xsd:simpleType>
    </xsd:element>
    <xsd:element name="APAuthor" ma:index="11" nillable="true" ma:displayName="Author" ma:default="" ma:list="UserInfo" ma:internalName="APAuth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verageRating" ma:index="12" nillable="true" ma:displayName="Average Rating" ma:internalName="AverageRating" ma:readOnly="false">
      <xsd:simpleType>
        <xsd:restriction base="dms:Text"/>
      </xsd:simpleType>
    </xsd:element>
    <xsd:element name="BlockPublish" ma:index="13" nillable="true" ma:displayName="Block from Publishing?" ma:default="" ma:internalName="BlockPublish" ma:readOnly="false">
      <xsd:simpleType>
        <xsd:restriction base="dms:Boolean"/>
      </xsd:simpleType>
    </xsd:element>
    <xsd:element name="BugNumber" ma:index="14" nillable="true" ma:displayName="Bug Number" ma:default="" ma:internalName="BugNumber" ma:readOnly="false">
      <xsd:simpleType>
        <xsd:restriction base="dms:Text"/>
      </xsd:simpleType>
    </xsd:element>
    <xsd:element name="CampaignTagsTaxHTField0" ma:index="16" nillable="true" ma:taxonomy="true" ma:internalName="CampaignTagsTaxHTField0" ma:taxonomyFieldName="CampaignTags" ma:displayName="Campaigns" ma:readOnly="false" ma:default="" ma:fieldId="{1df42cc3-2301-4f11-a52a-6ead923c29ed}" ma:taxonomyMulti="true" ma:sspId="8f79753a-75d3-41f5-8ca3-40b843941b4f" ma:termSetId="ca0e50d4-faa1-44ce-961e-bb1441c60e66" ma:anchorId="00000000-0000-0000-0000-000000000000" ma:open="false" ma:isKeyword="false">
      <xsd:complexType>
        <xsd:sequence>
          <xsd:element ref="pc:Terms" minOccurs="0" maxOccurs="1"/>
        </xsd:sequence>
      </xsd:complexType>
    </xsd:element>
    <xsd:element name="TPClientViewer" ma:index="17" nillable="true" ma:displayName="Client Viewer" ma:default="" ma:internalName="TPClientViewer">
      <xsd:simpleType>
        <xsd:restriction base="dms:Text"/>
      </xsd:simpleType>
    </xsd:element>
    <xsd:element name="ClipArtFilename" ma:index="18" nillable="true" ma:displayName="Clip Art Name" ma:default="" ma:internalName="ClipArtFilename" ma:readOnly="false">
      <xsd:simpleType>
        <xsd:restriction base="dms:Text"/>
      </xsd:simpleType>
    </xsd:element>
    <xsd:element name="TPCommandLine" ma:index="19" nillable="true" ma:displayName="Command Line" ma:default="" ma:internalName="TPCommandLine">
      <xsd:simpleType>
        <xsd:restriction base="dms:Text"/>
      </xsd:simpleType>
    </xsd:element>
    <xsd:element name="TPComponent" ma:index="20" nillable="true" ma:displayName="Component" ma:default="" ma:internalName="TPComponent">
      <xsd:simpleType>
        <xsd:restriction base="dms:Text"/>
      </xsd:simpleType>
    </xsd:element>
    <xsd:element name="ContentItem" ma:index="21" nillable="true" ma:displayName="Content Item" ma:default="" ma:hidden="true" ma:internalName="ContentItem" ma:readOnly="false">
      <xsd:simpleType>
        <xsd:restriction base="dms:Unknown"/>
      </xsd:simpleType>
    </xsd:element>
    <xsd:element name="CrawlForDependencies" ma:index="23" nillable="true" ma:displayName="Crawl for Dependencies?" ma:default="true" ma:internalName="CrawlForDependencies" ma:readOnly="false">
      <xsd:simpleType>
        <xsd:restriction base="dms:Boolean"/>
      </xsd:simpleType>
    </xsd:element>
    <xsd:element name="CSXHash" ma:index="26" nillable="true" ma:displayName="CSX Hash" ma:default="" ma:indexed="true" ma:internalName="CSXHash" ma:readOnly="false">
      <xsd:simpleType>
        <xsd:restriction base="dms:Text"/>
      </xsd:simpleType>
    </xsd:element>
    <xsd:element name="CSXSubmissionMarket" ma:index="27" nillable="true" ma:displayName="CSX Submission Market" ma:default="" ma:list="{2FBD1B11-2ACE-4FDC-B5A3-635D4ADF6F1B}" ma:internalName="CSXSubmissionMarket" ma:readOnly="false" ma:showField="MarketName" ma:web="4873beb7-5857-4685-be1f-d57550cc96cc">
      <xsd:simpleType>
        <xsd:restriction base="dms:Lookup"/>
      </xsd:simpleType>
    </xsd:element>
    <xsd:element name="CSXUpdate" ma:index="28" nillable="true" ma:displayName="CSX Updated?" ma:default="false" ma:internalName="CSXUpdate" ma:readOnly="false">
      <xsd:simpleType>
        <xsd:restriction base="dms:Boolean"/>
      </xsd:simpleType>
    </xsd:element>
    <xsd:element name="IntlLangReviewDate" ma:index="29" nillable="true" ma:displayName="Date to Complete Intl QA" ma:default="" ma:internalName="IntlLangReviewDate" ma:readOnly="false">
      <xsd:simpleType>
        <xsd:restriction base="dms:DateTime"/>
      </xsd:simpleType>
    </xsd:element>
    <xsd:element name="IsDeleted" ma:index="30" nillable="true" ma:displayName="Deleted?" ma:default="" ma:internalName="IsDeleted" ma:readOnly="false">
      <xsd:simpleType>
        <xsd:restriction base="dms:Boolean"/>
      </xsd:simpleType>
    </xsd:element>
    <xsd:element name="APDescription" ma:index="31" nillable="true" ma:displayName="Description" ma:default="" ma:internalName="APDescription" ma:readOnly="false">
      <xsd:simpleType>
        <xsd:restriction base="dms:Note"/>
      </xsd:simpleType>
    </xsd:element>
    <xsd:element name="DirectSourceMarket" ma:index="32" nillable="true" ma:displayName="Direct Source Market Group" ma:default="" ma:internalName="DirectSourceMarket" ma:readOnly="false">
      <xsd:simpleType>
        <xsd:restriction base="dms:Text"/>
      </xsd:simpleType>
    </xsd:element>
    <xsd:element name="Downloads" ma:index="33" nillable="true" ma:displayName="Downloads" ma:default="0" ma:hidden="true" ma:internalName="Downloads" ma:readOnly="false">
      <xsd:simpleType>
        <xsd:restriction base="dms:Unknown"/>
      </xsd:simpleType>
    </xsd:element>
    <xsd:element name="DSATActionTaken" ma:index="34" nillable="true" ma:displayName="DSAT Action Taken" ma:default="" ma:internalName="DSATActionTaken" ma:readOnly="false">
      <xsd:simpleType>
        <xsd:restriction base="dms:Choice">
          <xsd:enumeration value="Best Bets"/>
          <xsd:enumeration value="Expire"/>
          <xsd:enumeration value="Hide"/>
          <xsd:enumeration value="None"/>
        </xsd:restriction>
      </xsd:simpleType>
    </xsd:element>
    <xsd:element name="APEditor" ma:index="35" nillable="true" ma:displayName="Editor" ma:default="" ma:list="UserInfo" ma:internalName="APEdit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ditorialStatus" ma:index="36" nillable="true" ma:displayName="Editorial Status" ma:default="" ma:internalName="EditorialStatus" ma:readOnly="false">
      <xsd:simpleType>
        <xsd:restriction base="dms:Unknown"/>
      </xsd:simpleType>
    </xsd:element>
    <xsd:element name="EditorialTags" ma:index="37" nillable="true" ma:displayName="Editorial Tags" ma:default="" ma:internalName="EditorialTags">
      <xsd:simpleType>
        <xsd:restriction base="dms:Unknown"/>
      </xsd:simpleType>
    </xsd:element>
    <xsd:element name="TPExecutable" ma:index="38" nillable="true" ma:displayName="Executable" ma:default="" ma:internalName="TPExecutable">
      <xsd:simpleType>
        <xsd:restriction base="dms:Text"/>
      </xsd:simpleType>
    </xsd:element>
    <xsd:element name="FeatureTagsTaxHTField0" ma:index="40" nillable="true" ma:taxonomy="true" ma:internalName="FeatureTagsTaxHTField0" ma:taxonomyFieldName="FeatureTags" ma:displayName="Features" ma:readOnly="false" ma:default="" ma:fieldId="{7fc0d542-15c6-4882-a8e3-13bca44403fb}" ma:taxonomyMulti="true" ma:sspId="8f79753a-75d3-41f5-8ca3-40b843941b4f" ma:termSetId="f1ab6845-967d-4854-a0ba-4ec07f0f8113" ma:anchorId="00000000-0000-0000-0000-000000000000" ma:open="false" ma:isKeyword="false">
      <xsd:complexType>
        <xsd:sequence>
          <xsd:element ref="pc:Terms" minOccurs="0" maxOccurs="1"/>
        </xsd:sequence>
      </xsd:complexType>
    </xsd:element>
    <xsd:element name="TPFriendlyName" ma:index="41" nillable="true" ma:displayName="Friendly Name" ma:default="" ma:internalName="TPFriendlyName">
      <xsd:simpleType>
        <xsd:restriction base="dms:Text"/>
      </xsd:simpleType>
    </xsd:element>
    <xsd:element name="FriendlyTitle" ma:index="42" nillable="true" ma:displayName="Friendly Title" ma:default="" ma:description="Shorter title to be used when displaying search results" ma:internalName="FriendlyTitle" ma:readOnly="false">
      <xsd:simpleType>
        <xsd:restriction base="dms:Text"/>
      </xsd:simpleType>
    </xsd:element>
    <xsd:element name="PrimaryImageGen" ma:index="43" nillable="true" ma:displayName="Generate Images?" ma:default="true" ma:internalName="PrimaryImageGen">
      <xsd:simpleType>
        <xsd:restriction base="dms:Boolean"/>
      </xsd:simpleType>
    </xsd:element>
    <xsd:element name="HandoffToMSDN" ma:index="44" nillable="true" ma:displayName="Handoff To MSDN Date" ma:default="" ma:internalName="HandoffToMSDN" ma:readOnly="false">
      <xsd:simpleType>
        <xsd:restriction base="dms:DateTime"/>
      </xsd:simpleType>
    </xsd:element>
    <xsd:element name="InProjectListLookup" ma:index="45" nillable="true" ma:displayName="InProjectListLookup" ma:list="{9E343742-310B-4684-A24C-1D137CB4B230}" ma:internalName="InProjectListLookup" ma:readOnly="true" ma:showField="InProjectLis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InstallLocation" ma:index="46" nillable="true" ma:displayName="Install Location" ma:default="" ma:internalName="TPInstallLocation">
      <xsd:simpleType>
        <xsd:restriction base="dms:Text"/>
      </xsd:simpleType>
    </xsd:element>
    <xsd:element name="InternalTagsTaxHTField0" ma:index="48" nillable="true" ma:taxonomy="true" ma:internalName="InternalTagsTaxHTField0" ma:taxonomyFieldName="InternalTags" ma:displayName="Internal Tags" ma:readOnly="false" ma:default="" ma:fieldId="{1490b8a4-2706-41ec-b5e3-73176dccf34e}" ma:taxonomyMulti="true" ma:sspId="8f79753a-75d3-41f5-8ca3-40b843941b4f" ma:termSetId="82b6639e-f7fc-4c18-ad2d-003a6e707765" ma:anchorId="00000000-0000-0000-0000-000000000000" ma:open="false" ma:isKeyword="false">
      <xsd:complexType>
        <xsd:sequence>
          <xsd:element ref="pc:Terms" minOccurs="0" maxOccurs="1"/>
        </xsd:sequence>
      </xsd:complexType>
    </xsd:element>
    <xsd:element name="IntlLangReview" ma:index="49" nillable="true" ma:displayName="Intl Lang QA Review Required?" ma:default="" ma:internalName="IntlLangReview" ma:readOnly="false">
      <xsd:simpleType>
        <xsd:restriction base="dms:Boolean"/>
      </xsd:simpleType>
    </xsd:element>
    <xsd:element name="IntlLangReviewer" ma:index="50" nillable="true" ma:displayName="Intl Lang QA Reviewer" ma:default="" ma:internalName="IntlLangReviewer" ma:readOnly="false">
      <xsd:simpleType>
        <xsd:restriction base="dms:Text"/>
      </xsd:simpleType>
    </xsd:element>
    <xsd:element name="MarketSpecific" ma:index="51" nillable="true" ma:displayName="Is Market Specific?" ma:default="" ma:internalName="MarketSpecific" ma:readOnly="false">
      <xsd:simpleType>
        <xsd:restriction base="dms:Boolean"/>
      </xsd:simpleType>
    </xsd:element>
    <xsd:element name="LastCompleteVersionLookup" ma:index="52" nillable="true" ma:displayName="Last Complete Version Lookup" ma:default="" ma:list="{9E343742-310B-4684-A24C-1D137CB4B230}" ma:internalName="LastCompleteVersionLookup" ma:readOnly="true" ma:showField="LastComplete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HandOff" ma:index="53" nillable="true" ma:displayName="Last Hand-off" ma:default="" ma:internalName="LastHandOff" ma:readOnly="false">
      <xsd:simpleType>
        <xsd:restriction base="dms:DateTime"/>
      </xsd:simpleType>
    </xsd:element>
    <xsd:element name="LastModifiedDateTime" ma:index="54" nillable="true" ma:displayName="Last Modified Date" ma:default="" ma:internalName="LastModifiedDateTime" ma:readOnly="false">
      <xsd:simpleType>
        <xsd:restriction base="dms:DateTime"/>
      </xsd:simpleType>
    </xsd:element>
    <xsd:element name="LastPreviewErrorLookup" ma:index="55" nillable="true" ma:displayName="Last Preview Attempt Error" ma:default="" ma:list="{9E343742-310B-4684-A24C-1D137CB4B230}" ma:internalName="LastPreviewErrorLookup" ma:readOnly="true" ma:showField="LastPreview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ResultLookup" ma:index="56" nillable="true" ma:displayName="Last Preview Attempt Result" ma:default="" ma:list="{9E343742-310B-4684-A24C-1D137CB4B230}" ma:internalName="LastPreviewResultLookup" ma:readOnly="true" ma:showField="LastPreview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AttemptDateLookup" ma:index="57" nillable="true" ma:displayName="Last Preview Attempted On" ma:default="" ma:list="{9E343742-310B-4684-A24C-1D137CB4B230}" ma:internalName="LastPreviewAttemptDateLookup" ma:readOnly="true" ma:showField="LastPreview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edByLookup" ma:index="58" nillable="true" ma:displayName="Last Previewed By" ma:default="" ma:list="{9E343742-310B-4684-A24C-1D137CB4B230}" ma:internalName="LastPreviewedByLookup" ma:readOnly="true" ma:showField="LastPreview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TimeLookup" ma:index="59" nillable="true" ma:displayName="Last Previewed Date" ma:default="" ma:list="{9E343742-310B-4684-A24C-1D137CB4B230}" ma:internalName="LastPreviewTimeLookup" ma:readOnly="true" ma:showField="LastPreview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VersionLookup" ma:index="60" nillable="true" ma:displayName="Last Previewed Version" ma:default="" ma:list="{9E343742-310B-4684-A24C-1D137CB4B230}" ma:internalName="LastPreviewVersionLookup" ma:readOnly="true" ma:showField="LastPreview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rrorLookup" ma:index="61" nillable="true" ma:displayName="Last Publish Attempt Error" ma:default="" ma:list="{9E343742-310B-4684-A24C-1D137CB4B230}" ma:internalName="LastPublishErrorLookup" ma:readOnly="true" ma:showField="LastPublish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ResultLookup" ma:index="62" nillable="true" ma:displayName="Last Publish Attempt Result" ma:default="" ma:list="{9E343742-310B-4684-A24C-1D137CB4B230}" ma:internalName="LastPublishResultLookup" ma:readOnly="true" ma:showField="LastPublish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AttemptDateLookup" ma:index="63" nillable="true" ma:displayName="Last Publish Attempted On" ma:default="" ma:list="{9E343742-310B-4684-A24C-1D137CB4B230}" ma:internalName="LastPublishAttemptDateLookup" ma:readOnly="true" ma:showField="LastPublish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dByLookup" ma:index="64" nillable="true" ma:displayName="Last Published By" ma:default="" ma:list="{9E343742-310B-4684-A24C-1D137CB4B230}" ma:internalName="LastPublishedByLookup" ma:readOnly="true" ma:showField="LastPublish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TimeLookup" ma:index="65" nillable="true" ma:displayName="Last Published Date" ma:default="" ma:list="{9E343742-310B-4684-A24C-1D137CB4B230}" ma:internalName="LastPublishTimeLookup" ma:readOnly="true" ma:showField="LastPublish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VersionLookup" ma:index="66" nillable="true" ma:displayName="Last Published Version" ma:default="" ma:list="{9E343742-310B-4684-A24C-1D137CB4B230}" ma:internalName="LastPublishVersionLookup" ma:readOnly="true" ma:showField="LastPublish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LaunchHelpLinkType" ma:index="67" nillable="true" ma:displayName="Launch Help Link Type" ma:default="Template" ma:internalName="TPLaunchHelpLinkType">
      <xsd:simpleType>
        <xsd:restriction base="dms:Choice">
          <xsd:enumeration value="Template"/>
          <xsd:enumeration value="Training"/>
          <xsd:enumeration value="URL"/>
          <xsd:enumeration value="None"/>
        </xsd:restriction>
      </xsd:simpleType>
    </xsd:element>
    <xsd:element name="LegacyData" ma:index="68" nillable="true" ma:displayName="Legacy Data" ma:default="" ma:internalName="LegacyData" ma:readOnly="false">
      <xsd:simpleType>
        <xsd:restriction base="dms:Note"/>
      </xsd:simpleType>
    </xsd:element>
    <xsd:element name="TPLaunchHelpLink" ma:index="69" nillable="true" ma:displayName="Link to Launch Help Topic" ma:default="" ma:internalName="TPLaunchHelpLink">
      <xsd:simpleType>
        <xsd:restriction base="dms:Text"/>
      </xsd:simpleType>
    </xsd:element>
    <xsd:element name="LocComments" ma:index="70" nillable="true" ma:displayName="Loc Approval Comments" ma:default="" ma:internalName="LocComments" ma:readOnly="false">
      <xsd:simpleType>
        <xsd:restriction base="dms:Note"/>
      </xsd:simpleType>
    </xsd:element>
    <xsd:element name="LocLastLocAttemptVersionLookup" ma:index="71" nillable="true" ma:displayName="Loc Last Loc Attempt Version" ma:default="" ma:list="{7DD1DCEC-E449-43D3-891F-7DC62F62AD21}" ma:internalName="LocLastLocAttemptVersionLookup" ma:readOnly="false" ma:showField="LastLocAttemptVersion" ma:web="4873beb7-5857-4685-be1f-d57550cc96cc">
      <xsd:simpleType>
        <xsd:restriction base="dms:Lookup"/>
      </xsd:simpleType>
    </xsd:element>
    <xsd:element name="LocLastLocAttemptVersionTypeLookup" ma:index="72" nillable="true" ma:displayName="Loc Last Loc Attempt Version Type" ma:default="" ma:list="{7DD1DCEC-E449-43D3-891F-7DC62F62AD21}" ma:internalName="LocLastLocAttemptVersionTypeLookup" ma:readOnly="true" ma:showField="LastLocAttemptVersionType" ma:web="4873beb7-5857-4685-be1f-d57550cc96cc">
      <xsd:simpleType>
        <xsd:restriction base="dms:Lookup"/>
      </xsd:simpleType>
    </xsd:element>
    <xsd:element name="LocManualTestRequired" ma:index="73" nillable="true" ma:displayName="Loc Manual Test Required" ma:default="" ma:internalName="LocManualTestRequired" ma:readOnly="false">
      <xsd:simpleType>
        <xsd:restriction base="dms:Boolean"/>
      </xsd:simpleType>
    </xsd:element>
    <xsd:element name="LocMarketGroupTiers2" ma:index="74" nillable="true" ma:displayName="Loc Market Group Tiers" ma:internalName="LocMarketGroupTiers2" ma:readOnly="false">
      <xsd:simpleType>
        <xsd:restriction base="dms:Unknown"/>
      </xsd:simpleType>
    </xsd:element>
    <xsd:element name="LocNewPublishedVersionLookup" ma:index="75" nillable="true" ma:displayName="Loc New Published Version Lookup" ma:default="" ma:list="{7DD1DCEC-E449-43D3-891F-7DC62F62AD21}" ma:internalName="LocNewPublishedVersionLookup" ma:readOnly="true" ma:showField="NewPublishedVersion" ma:web="4873beb7-5857-4685-be1f-d57550cc96cc">
      <xsd:simpleType>
        <xsd:restriction base="dms:Lookup"/>
      </xsd:simpleType>
    </xsd:element>
    <xsd:element name="LocOverallHandbackStatusLookup" ma:index="76" nillable="true" ma:displayName="Loc Overall Handback Status" ma:default="" ma:list="{7DD1DCEC-E449-43D3-891F-7DC62F62AD21}" ma:internalName="LocOverallHandbackStatusLookup" ma:readOnly="true" ma:showField="OverallHandbackStatus" ma:web="4873beb7-5857-4685-be1f-d57550cc96cc">
      <xsd:simpleType>
        <xsd:restriction base="dms:Lookup"/>
      </xsd:simpleType>
    </xsd:element>
    <xsd:element name="LocOverallLocStatusLookup" ma:index="77" nillable="true" ma:displayName="Loc Overall Localize Status" ma:default="" ma:list="{7DD1DCEC-E449-43D3-891F-7DC62F62AD21}" ma:internalName="LocOverallLocStatusLookup" ma:readOnly="true" ma:showField="OverallLocStatus" ma:web="4873beb7-5857-4685-be1f-d57550cc96cc">
      <xsd:simpleType>
        <xsd:restriction base="dms:Lookup"/>
      </xsd:simpleType>
    </xsd:element>
    <xsd:element name="LocOverallPreviewStatusLookup" ma:index="78" nillable="true" ma:displayName="Loc Overall Preview Status" ma:default="" ma:list="{7DD1DCEC-E449-43D3-891F-7DC62F62AD21}" ma:internalName="LocOverallPreviewStatusLookup" ma:readOnly="true" ma:showField="OverallPreviewStatus" ma:web="4873beb7-5857-4685-be1f-d57550cc96cc">
      <xsd:simpleType>
        <xsd:restriction base="dms:Lookup"/>
      </xsd:simpleType>
    </xsd:element>
    <xsd:element name="LocOverallPublishStatusLookup" ma:index="79" nillable="true" ma:displayName="Loc Overall Publish Status" ma:default="" ma:list="{7DD1DCEC-E449-43D3-891F-7DC62F62AD21}" ma:internalName="LocOverallPublishStatusLookup" ma:readOnly="true" ma:showField="OverallPublishStatus" ma:web="4873beb7-5857-4685-be1f-d57550cc96cc">
      <xsd:simpleType>
        <xsd:restriction base="dms:Lookup"/>
      </xsd:simpleType>
    </xsd:element>
    <xsd:element name="IntlLocPriority" ma:index="80" nillable="true" ma:displayName="Loc Priority" ma:default="" ma:internalName="IntlLocPriority" ma:readOnly="false">
      <xsd:simpleType>
        <xsd:restriction base="dms:Unknown"/>
      </xsd:simpleType>
    </xsd:element>
    <xsd:element name="LocProcessedForHandoffsLookup" ma:index="81" nillable="true" ma:displayName="Loc Processed For Handoffs" ma:default="" ma:list="{7DD1DCEC-E449-43D3-891F-7DC62F62AD21}" ma:internalName="LocProcessedForHandoffsLookup" ma:readOnly="true" ma:showField="ProcessedForHandoffs" ma:web="4873beb7-5857-4685-be1f-d57550cc96cc">
      <xsd:simpleType>
        <xsd:restriction base="dms:Lookup"/>
      </xsd:simpleType>
    </xsd:element>
    <xsd:element name="LocProcessedForMarketsLookup" ma:index="82" nillable="true" ma:displayName="Loc Processed For Markets" ma:default="" ma:list="{7DD1DCEC-E449-43D3-891F-7DC62F62AD21}" ma:internalName="LocProcessedForMarketsLookup" ma:readOnly="true" ma:showField="ProcessedForMarkets" ma:web="4873beb7-5857-4685-be1f-d57550cc96cc">
      <xsd:simpleType>
        <xsd:restriction base="dms:Lookup"/>
      </xsd:simpleType>
    </xsd:element>
    <xsd:element name="LocPublishedDependentAssetsLookup" ma:index="83" nillable="true" ma:displayName="Loc Published Dependent Assets" ma:default="" ma:list="{7DD1DCEC-E449-43D3-891F-7DC62F62AD21}" ma:internalName="LocPublishedDependentAssetsLookup" ma:readOnly="true" ma:showField="PublishedDependentAssets" ma:web="4873beb7-5857-4685-be1f-d57550cc96cc">
      <xsd:simpleType>
        <xsd:restriction base="dms:Lookup"/>
      </xsd:simpleType>
    </xsd:element>
    <xsd:element name="LocPublishedLinkedAssetsLookup" ma:index="84" nillable="true" ma:displayName="Loc Published Linked Assets" ma:default="" ma:list="{7DD1DCEC-E449-43D3-891F-7DC62F62AD21}" ma:internalName="LocPublishedLinkedAssetsLookup" ma:readOnly="true" ma:showField="PublishedLinkedAssets" ma:web="4873beb7-5857-4685-be1f-d57550cc96cc">
      <xsd:simpleType>
        <xsd:restriction base="dms:Lookup"/>
      </xsd:simpleType>
    </xsd:element>
    <xsd:element name="LocRecommendedHandoff" ma:index="85" nillable="true" ma:displayName="Loc Recommended Handoff" ma:default="" ma:indexed="true" ma:internalName="LocRecommendedHandoff" ma:readOnly="false">
      <xsd:simpleType>
        <xsd:restriction base="dms:Text"/>
      </xsd:simpleType>
    </xsd:element>
    <xsd:element name="LocalizationTagsTaxHTField0" ma:index="87" nillable="true" ma:taxonomy="true" ma:internalName="LocalizationTagsTaxHTField0" ma:taxonomyFieldName="LocalizationTags" ma:displayName="Localization Tags" ma:readOnly="false" ma:default="" ma:fieldId="{00f02cb3-2c7c-424a-9c61-10e9b6878429}" ma:taxonomyMulti="true" ma:sspId="8f79753a-75d3-41f5-8ca3-40b843941b4f" ma:termSetId="5b7703a5-8e8b-4b58-8b31-1cea35331da3" ma:anchorId="00000000-0000-0000-0000-000000000000" ma:open="false" ma:isKeyword="false">
      <xsd:complexType>
        <xsd:sequence>
          <xsd:element ref="pc:Terms" minOccurs="0" maxOccurs="1"/>
        </xsd:sequence>
      </xsd:complexType>
    </xsd:element>
    <xsd:element name="MachineTranslated" ma:index="88" nillable="true" ma:displayName="Machine Translated" ma:default="" ma:internalName="MachineTranslated" ma:readOnly="false">
      <xsd:simpleType>
        <xsd:restriction base="dms:Boolean"/>
      </xsd:simpleType>
    </xsd:element>
    <xsd:element name="Manager" ma:index="89" nillable="true" ma:displayName="Manager" ma:hidden="true" ma:internalName="Manager" ma:readOnly="false">
      <xsd:simpleType>
        <xsd:restriction base="dms:Text"/>
      </xsd:simpleType>
    </xsd:element>
    <xsd:element name="Markets" ma:index="90" nillable="true" ma:displayName="Markets" ma:default="" ma:description="Leave blank to show in all markets" ma:list="{2FBD1B11-2ACE-4FDC-B5A3-635D4ADF6F1B}" ma:internalName="Markets" ma:readOnly="false" ma:showField="MarketNa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Milestone" ma:index="91" nillable="true" ma:displayName="Milestone" ma:default="" ma:internalName="Milestone" ma:readOnly="false">
      <xsd:simpleType>
        <xsd:restriction base="dms:Unknown"/>
      </xsd:simpleType>
    </xsd:element>
    <xsd:element name="TPNamespace" ma:index="94" nillable="true" ma:displayName="Namespace" ma:default="" ma:internalName="TPNamespace">
      <xsd:simpleType>
        <xsd:restriction base="dms:Text"/>
      </xsd:simpleType>
    </xsd:element>
    <xsd:element name="NumericId" ma:index="95" nillable="true" ma:displayName="Numeric ID" ma:default="" ma:indexed="true" ma:internalName="NumericId" ma:readOnly="false">
      <xsd:simpleType>
        <xsd:restriction base="dms:Number"/>
      </xsd:simpleType>
    </xsd:element>
    <xsd:element name="NumOfRatingsLookup" ma:index="96" nillable="true" ma:displayName="NumOfRatings" ma:default="" ma:list="{9E343742-310B-4684-A24C-1D137CB4B230}" ma:internalName="NumOfRatingsLookup" ma:readOnly="true" ma:showField="NumOfRating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OOCacheId" ma:index="97" nillable="true" ma:displayName="OOCacheId" ma:internalName="OOCacheId" ma:readOnly="false">
      <xsd:simpleType>
        <xsd:restriction base="dms:Text"/>
      </xsd:simpleType>
    </xsd:element>
    <xsd:element name="OpenTemplate" ma:index="98" nillable="true" ma:displayName="Open Template" ma:default="true" ma:internalName="OpenTemplate">
      <xsd:simpleType>
        <xsd:restriction base="dms:Boolean"/>
      </xsd:simpleType>
    </xsd:element>
    <xsd:element name="OriginAsset" ma:index="99" nillable="true" ma:displayName="Origin Asset" ma:default="" ma:internalName="OriginAsset" ma:readOnly="false">
      <xsd:simpleType>
        <xsd:restriction base="dms:Text"/>
      </xsd:simpleType>
    </xsd:element>
    <xsd:element name="OriginalRelease" ma:index="100" nillable="true" ma:displayName="Original Release" ma:default="15" ma:internalName="OriginalRelease" ma:readOnly="false">
      <xsd:simpleType>
        <xsd:restriction base="dms:Choice">
          <xsd:enumeration value="14"/>
          <xsd:enumeration value="15"/>
          <xsd:enumeration value="16"/>
        </xsd:restriction>
      </xsd:simpleType>
    </xsd:element>
    <xsd:element name="OriginalSourceMarket" ma:index="101" nillable="true" ma:displayName="Original Source Market Group" ma:default="" ma:internalName="OriginalSourceMarket" ma:readOnly="false">
      <xsd:simpleType>
        <xsd:restriction base="dms:Text"/>
      </xsd:simpleType>
    </xsd:element>
    <xsd:element name="OutputCachingOn" ma:index="102" nillable="true" ma:displayName="Output Caching" ma:default="true" ma:hidden="true" ma:internalName="OutputCachingOn" ma:readOnly="false">
      <xsd:simpleType>
        <xsd:restriction base="dms:Boolean"/>
      </xsd:simpleType>
    </xsd:element>
    <xsd:element name="ParentAssetId" ma:index="103" nillable="true" ma:displayName="Parent Asset Id" ma:default="" ma:internalName="ParentAssetId" ma:readOnly="false">
      <xsd:simpleType>
        <xsd:restriction base="dms:Text"/>
      </xsd:simpleType>
    </xsd:element>
    <xsd:element name="PlannedPubDate" ma:index="104" nillable="true" ma:displayName="Planned Publish Date" ma:default="" ma:indexed="true" ma:internalName="PlannedPubDate" ma:readOnly="false">
      <xsd:simpleType>
        <xsd:restriction base="dms:DateTime"/>
      </xsd:simpleType>
    </xsd:element>
    <xsd:element name="PolicheckWords" ma:index="105" nillable="true" ma:displayName="Policheck Words" ma:default="" ma:internalName="PolicheckWords" ma:readOnly="false">
      <xsd:simpleType>
        <xsd:restriction base="dms:Text"/>
      </xsd:simpleType>
    </xsd:element>
    <xsd:element name="BusinessGroup" ma:index="106" nillable="true" ma:displayName="Product Division Owner" ma:default="" ma:internalName="BusinessGroup" ma:readOnly="false">
      <xsd:simpleType>
        <xsd:restriction base="dms:Unknown"/>
      </xsd:simpleType>
    </xsd:element>
    <xsd:element name="UAProjectedTotalWords" ma:index="107" nillable="true" ma:displayName="Projected Word Count" ma:default="" ma:internalName="UAProjectedTotalWords" ma:readOnly="false">
      <xsd:simpleType>
        <xsd:restriction base="dms:Unknown"/>
      </xsd:simpleType>
    </xsd:element>
    <xsd:element name="Provider" ma:index="108" nillable="true" ma:displayName="Provider" ma:default="" ma:internalName="Provider" ma:readOnly="false">
      <xsd:simpleType>
        <xsd:restriction base="dms:Unknown"/>
      </xsd:simpleType>
    </xsd:element>
    <xsd:element name="Providers" ma:index="109" nillable="true" ma:displayName="Providers" ma:default="" ma:internalName="Providers">
      <xsd:simpleType>
        <xsd:restriction base="dms:Unknown"/>
      </xsd:simpleType>
    </xsd:element>
    <xsd:element name="PublishStatusLookup" ma:index="110" nillable="true" ma:displayName="Publish Status" ma:default="" ma:list="{9E343742-310B-4684-A24C-1D137CB4B230}" ma:internalName="PublishStatusLookup" ma:readOnly="false" ma:showField="PublishStatu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PublishTargets" ma:index="111" nillable="true" ma:displayName="Publish Target" ma:default="OfficeOnlineVNext" ma:internalName="PublishTargets" ma:readOnly="false">
      <xsd:simpleType>
        <xsd:restriction base="dms:Unknown"/>
      </xsd:simpleType>
    </xsd:element>
    <xsd:element name="RecommendationsModifier" ma:index="112" nillable="true" ma:displayName="Recommendations Modifier" ma:default="" ma:internalName="RecommendationsModifier" ma:readOnly="false">
      <xsd:simpleType>
        <xsd:restriction base="dms:Number"/>
      </xsd:simpleType>
    </xsd:element>
    <xsd:element name="ArtSampleDocs" ma:index="113" nillable="true" ma:displayName="Sample Docs" ma:default="" ma:hidden="true" ma:internalName="ArtSampleDocs" ma:readOnly="false">
      <xsd:simpleType>
        <xsd:restriction base="dms:Text"/>
      </xsd:simpleType>
    </xsd:element>
    <xsd:element name="ScenarioTagsTaxHTField0" ma:index="115" nillable="true" ma:taxonomy="true" ma:internalName="ScenarioTagsTaxHTField0" ma:taxonomyFieldName="ScenarioTags" ma:displayName="Scenarios" ma:readOnly="false" ma:default="" ma:fieldId="{93aef74d-6c78-4815-8310-51477dceeccc}" ma:taxonomyMulti="true" ma:sspId="8f79753a-75d3-41f5-8ca3-40b843941b4f" ma:termSetId="4b7d5f16-e2f2-4fc0-bab3-6e8b931e57d6" ma:anchorId="00000000-0000-0000-0000-000000000000" ma:open="false" ma:isKeyword="false">
      <xsd:complexType>
        <xsd:sequence>
          <xsd:element ref="pc:Terms" minOccurs="0" maxOccurs="1"/>
        </xsd:sequence>
      </xsd:complexType>
    </xsd:element>
    <xsd:element name="ShowIn" ma:index="117" nillable="true" ma:displayName="Show In" ma:default="Show everywhere" ma:internalName="ShowIn" ma:readOnly="false">
      <xsd:simpleType>
        <xsd:restriction base="dms:Choice">
          <xsd:enumeration value="Hide on web"/>
          <xsd:enumeration value="On Web no search"/>
          <xsd:enumeration value="Show everywhere"/>
          <xsd:enumeration value="Special use only"/>
        </xsd:restriction>
      </xsd:simpleType>
    </xsd:element>
    <xsd:element name="SourceTitle" ma:index="118" nillable="true" ma:displayName="Source Title" ma:default="" ma:indexed="true" ma:internalName="SourceTitle" ma:readOnly="false">
      <xsd:simpleType>
        <xsd:restriction base="dms:Text"/>
      </xsd:simpleType>
    </xsd:element>
    <xsd:element name="CSXSubmissionDate" ma:index="119" nillable="true" ma:displayName="Submission Date" ma:default="" ma:internalName="CSXSubmissionDate" ma:readOnly="false">
      <xsd:simpleType>
        <xsd:restriction base="dms:DateTime"/>
      </xsd:simpleType>
    </xsd:element>
    <xsd:element name="SubmitterId" ma:index="120" nillable="true" ma:displayName="Submitter ID" ma:default="" ma:internalName="SubmitterId" ma:readOnly="false">
      <xsd:simpleType>
        <xsd:restriction base="dms:Text"/>
      </xsd:simpleType>
    </xsd:element>
    <xsd:element name="TaxCatchAll" ma:index="121" nillable="true" ma:displayName="Taxonomy Catch All Column" ma:hidden="true" ma:list="{530f955b-6704-4601-bd83-f81d87f1e440}" ma:internalName="TaxCatchAll" ma:showField="CatchAllData"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axCatchAllLabel" ma:index="122" nillable="true" ma:displayName="Taxonomy Catch All Column1" ma:hidden="true" ma:list="{530f955b-6704-4601-bd83-f81d87f1e440}" ma:internalName="TaxCatchAllLabel" ma:readOnly="true" ma:showField="CatchAllDataLabel"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emplateStatus" ma:index="123" nillable="true" ma:displayName="Template Status" ma:default="" ma:internalName="TemplateStatus">
      <xsd:simpleType>
        <xsd:restriction base="dms:Unknown"/>
      </xsd:simpleType>
    </xsd:element>
    <xsd:element name="TemplateTemplateType" ma:index="124" nillable="true" ma:displayName="Template Type" ma:default="" ma:internalName="TemplateTemplateType">
      <xsd:simpleType>
        <xsd:restriction base="dms:Unknown"/>
      </xsd:simpleType>
    </xsd:element>
    <xsd:element name="ThumbnailAssetId" ma:index="125" nillable="true" ma:displayName="Thumbnail Image Asset" ma:default="" ma:internalName="ThumbnailAssetId" ma:readOnly="false">
      <xsd:simpleType>
        <xsd:restriction base="dms:Text"/>
      </xsd:simpleType>
    </xsd:element>
    <xsd:element name="TimesCloned" ma:index="126" nillable="true" ma:displayName="Times Cloned" ma:default="" ma:internalName="TimesCloned" ma:readOnly="false">
      <xsd:simpleType>
        <xsd:restriction base="dms:Number"/>
      </xsd:simpleType>
    </xsd:element>
    <xsd:element name="TrustLevel" ma:index="128" nillable="true" ma:displayName="Trust Level" ma:default="1 Microsoft Managed Content" ma:internalName="TrustLevel" ma:readOnly="false">
      <xsd:simpleType>
        <xsd:restriction base="dms:Unknown"/>
      </xsd:simpleType>
    </xsd:element>
    <xsd:element name="UALocComments" ma:index="129" nillable="true" ma:displayName="UA Loc Comments" ma:default="" ma:internalName="UALocComments" ma:readOnly="false">
      <xsd:simpleType>
        <xsd:restriction base="dms:Note"/>
      </xsd:simpleType>
    </xsd:element>
    <xsd:element name="UALocRecommendation" ma:index="130" nillable="true" ma:displayName="UA Loc Recommendation" ma:default="Localize" ma:internalName="UALocRecommendation" ma:readOnly="false">
      <xsd:simpleType>
        <xsd:restriction base="dms:Choice">
          <xsd:enumeration value="Localize"/>
          <xsd:enumeration value="Never Localize"/>
          <xsd:enumeration value="Priority Localize"/>
        </xsd:restriction>
      </xsd:simpleType>
    </xsd:element>
    <xsd:element name="UANotes" ma:index="131" nillable="true" ma:displayName="UA Notes" ma:default="" ma:internalName="UANotes" ma:readOnly="false">
      <xsd:simpleType>
        <xsd:restriction base="dms:Note"/>
      </xsd:simpleType>
    </xsd:element>
    <xsd:element name="TPAppVersion" ma:index="132" nillable="true" ma:displayName="Version" ma:default="" ma:internalName="TPAppVersion">
      <xsd:simpleType>
        <xsd:restriction base="dms:Text"/>
      </xsd:simpleType>
    </xsd:element>
    <xsd:element name="VoteCount" ma:index="133" nillable="true" ma:displayName="Vote Count" ma:default="" ma:internalName="VoteCount" ma:readOnly="fals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2" ma:displayName="Content Type"/>
        <xsd:element ref="dc:title" minOccurs="0" maxOccurs="1" ma:index="127"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APDescription xmlns="4873beb7-5857-4685-be1f-d57550cc96cc" xsi:nil="true"/>
    <AssetExpire xmlns="4873beb7-5857-4685-be1f-d57550cc96cc">2029-01-01T08:00:00+00:00</AssetExpire>
    <CampaignTagsTaxHTField0 xmlns="4873beb7-5857-4685-be1f-d57550cc96cc">
      <Terms xmlns="http://schemas.microsoft.com/office/infopath/2007/PartnerControls"/>
    </CampaignTagsTaxHTField0>
    <IntlLangReviewDate xmlns="4873beb7-5857-4685-be1f-d57550cc96cc" xsi:nil="true"/>
    <TPFriendlyName xmlns="4873beb7-5857-4685-be1f-d57550cc96cc" xsi:nil="true"/>
    <IntlLangReview xmlns="4873beb7-5857-4685-be1f-d57550cc96cc">false</IntlLangReview>
    <LocLastLocAttemptVersionLookup xmlns="4873beb7-5857-4685-be1f-d57550cc96cc">855024</LocLastLocAttemptVersionLookup>
    <PolicheckWords xmlns="4873beb7-5857-4685-be1f-d57550cc96cc" xsi:nil="true"/>
    <SubmitterId xmlns="4873beb7-5857-4685-be1f-d57550cc96cc" xsi:nil="true"/>
    <AcquiredFrom xmlns="4873beb7-5857-4685-be1f-d57550cc96cc">Internal MS</AcquiredFrom>
    <EditorialStatus xmlns="4873beb7-5857-4685-be1f-d57550cc96cc">Complete</EditorialStatus>
    <Markets xmlns="4873beb7-5857-4685-be1f-d57550cc96cc"/>
    <OriginAsset xmlns="4873beb7-5857-4685-be1f-d57550cc96cc" xsi:nil="true"/>
    <AssetStart xmlns="4873beb7-5857-4685-be1f-d57550cc96cc">2012-08-31T08:50:00+00:00</AssetStart>
    <FriendlyTitle xmlns="4873beb7-5857-4685-be1f-d57550cc96cc" xsi:nil="true"/>
    <MarketSpecific xmlns="4873beb7-5857-4685-be1f-d57550cc96cc">false</MarketSpecific>
    <TPNamespace xmlns="4873beb7-5857-4685-be1f-d57550cc96cc" xsi:nil="true"/>
    <PublishStatusLookup xmlns="4873beb7-5857-4685-be1f-d57550cc96cc">
      <Value>1616423</Value>
    </PublishStatusLookup>
    <APAuthor xmlns="4873beb7-5857-4685-be1f-d57550cc96cc">
      <UserInfo>
        <DisplayName>REDMOND\kristaa</DisplayName>
        <AccountId>136</AccountId>
        <AccountType/>
      </UserInfo>
    </APAuthor>
    <TPCommandLine xmlns="4873beb7-5857-4685-be1f-d57550cc96cc" xsi:nil="true"/>
    <IntlLangReviewer xmlns="4873beb7-5857-4685-be1f-d57550cc96cc" xsi:nil="true"/>
    <OpenTemplate xmlns="4873beb7-5857-4685-be1f-d57550cc96cc">true</OpenTemplate>
    <CSXSubmissionDate xmlns="4873beb7-5857-4685-be1f-d57550cc96cc" xsi:nil="true"/>
    <TaxCatchAll xmlns="4873beb7-5857-4685-be1f-d57550cc96cc"/>
    <Manager xmlns="4873beb7-5857-4685-be1f-d57550cc96cc" xsi:nil="true"/>
    <NumericId xmlns="4873beb7-5857-4685-be1f-d57550cc96cc" xsi:nil="true"/>
    <ParentAssetId xmlns="4873beb7-5857-4685-be1f-d57550cc96cc" xsi:nil="true"/>
    <OriginalSourceMarket xmlns="4873beb7-5857-4685-be1f-d57550cc96cc" xsi:nil="true"/>
    <ApprovalStatus xmlns="4873beb7-5857-4685-be1f-d57550cc96cc">InProgress</ApprovalStatus>
    <TPComponent xmlns="4873beb7-5857-4685-be1f-d57550cc96cc" xsi:nil="true"/>
    <EditorialTags xmlns="4873beb7-5857-4685-be1f-d57550cc96cc" xsi:nil="true"/>
    <TPExecutable xmlns="4873beb7-5857-4685-be1f-d57550cc96cc" xsi:nil="true"/>
    <TPLaunchHelpLink xmlns="4873beb7-5857-4685-be1f-d57550cc96cc" xsi:nil="true"/>
    <LocComments xmlns="4873beb7-5857-4685-be1f-d57550cc96cc" xsi:nil="true"/>
    <LocRecommendedHandoff xmlns="4873beb7-5857-4685-be1f-d57550cc96cc" xsi:nil="true"/>
    <SourceTitle xmlns="4873beb7-5857-4685-be1f-d57550cc96cc" xsi:nil="true"/>
    <CSXUpdate xmlns="4873beb7-5857-4685-be1f-d57550cc96cc">false</CSXUpdate>
    <IntlLocPriority xmlns="4873beb7-5857-4685-be1f-d57550cc96cc" xsi:nil="true"/>
    <UAProjectedTotalWords xmlns="4873beb7-5857-4685-be1f-d57550cc96cc" xsi:nil="true"/>
    <AssetType xmlns="4873beb7-5857-4685-be1f-d57550cc96cc">TP</AssetType>
    <MachineTranslated xmlns="4873beb7-5857-4685-be1f-d57550cc96cc">false</MachineTranslated>
    <OutputCachingOn xmlns="4873beb7-5857-4685-be1f-d57550cc96cc">false</OutputCachingOn>
    <TemplateStatus xmlns="4873beb7-5857-4685-be1f-d57550cc96cc">Complete</TemplateStatus>
    <IsSearchable xmlns="4873beb7-5857-4685-be1f-d57550cc96cc">true</IsSearchable>
    <ContentItem xmlns="4873beb7-5857-4685-be1f-d57550cc96cc" xsi:nil="true"/>
    <HandoffToMSDN xmlns="4873beb7-5857-4685-be1f-d57550cc96cc" xsi:nil="true"/>
    <ShowIn xmlns="4873beb7-5857-4685-be1f-d57550cc96cc">Show everywhere</ShowIn>
    <ThumbnailAssetId xmlns="4873beb7-5857-4685-be1f-d57550cc96cc" xsi:nil="true"/>
    <UALocComments xmlns="4873beb7-5857-4685-be1f-d57550cc96cc" xsi:nil="true"/>
    <UALocRecommendation xmlns="4873beb7-5857-4685-be1f-d57550cc96cc">Localize</UALocRecommendation>
    <LastModifiedDateTime xmlns="4873beb7-5857-4685-be1f-d57550cc96cc" xsi:nil="true"/>
    <LegacyData xmlns="4873beb7-5857-4685-be1f-d57550cc96cc" xsi:nil="true"/>
    <LocManualTestRequired xmlns="4873beb7-5857-4685-be1f-d57550cc96cc">false</LocManualTestRequired>
    <LocMarketGroupTiers2 xmlns="4873beb7-5857-4685-be1f-d57550cc96cc" xsi:nil="true"/>
    <ClipArtFilename xmlns="4873beb7-5857-4685-be1f-d57550cc96cc" xsi:nil="true"/>
    <TPApplication xmlns="4873beb7-5857-4685-be1f-d57550cc96cc" xsi:nil="true"/>
    <CSXHash xmlns="4873beb7-5857-4685-be1f-d57550cc96cc" xsi:nil="true"/>
    <DirectSourceMarket xmlns="4873beb7-5857-4685-be1f-d57550cc96cc" xsi:nil="true"/>
    <PrimaryImageGen xmlns="4873beb7-5857-4685-be1f-d57550cc96cc">true</PrimaryImageGen>
    <PlannedPubDate xmlns="4873beb7-5857-4685-be1f-d57550cc96cc" xsi:nil="true"/>
    <CSXSubmissionMarket xmlns="4873beb7-5857-4685-be1f-d57550cc96cc" xsi:nil="true"/>
    <Downloads xmlns="4873beb7-5857-4685-be1f-d57550cc96cc">0</Downloads>
    <ArtSampleDocs xmlns="4873beb7-5857-4685-be1f-d57550cc96cc" xsi:nil="true"/>
    <TrustLevel xmlns="4873beb7-5857-4685-be1f-d57550cc96cc">1 Microsoft Managed Content</TrustLevel>
    <BlockPublish xmlns="4873beb7-5857-4685-be1f-d57550cc96cc">false</BlockPublish>
    <TPLaunchHelpLinkType xmlns="4873beb7-5857-4685-be1f-d57550cc96cc">Template</TPLaunchHelpLinkType>
    <LocalizationTagsTaxHTField0 xmlns="4873beb7-5857-4685-be1f-d57550cc96cc">
      <Terms xmlns="http://schemas.microsoft.com/office/infopath/2007/PartnerControls"/>
    </LocalizationTagsTaxHTField0>
    <BusinessGroup xmlns="4873beb7-5857-4685-be1f-d57550cc96cc" xsi:nil="true"/>
    <Providers xmlns="4873beb7-5857-4685-be1f-d57550cc96cc" xsi:nil="true"/>
    <TemplateTemplateType xmlns="4873beb7-5857-4685-be1f-d57550cc96cc">PowerPoint Presentation Template</TemplateTemplateType>
    <TimesCloned xmlns="4873beb7-5857-4685-be1f-d57550cc96cc" xsi:nil="true"/>
    <TPAppVersion xmlns="4873beb7-5857-4685-be1f-d57550cc96cc" xsi:nil="true"/>
    <VoteCount xmlns="4873beb7-5857-4685-be1f-d57550cc96cc" xsi:nil="true"/>
    <AverageRating xmlns="4873beb7-5857-4685-be1f-d57550cc96cc" xsi:nil="true"/>
    <FeatureTagsTaxHTField0 xmlns="4873beb7-5857-4685-be1f-d57550cc96cc">
      <Terms xmlns="http://schemas.microsoft.com/office/infopath/2007/PartnerControls"/>
    </FeatureTagsTaxHTField0>
    <Provider xmlns="4873beb7-5857-4685-be1f-d57550cc96cc" xsi:nil="true"/>
    <UACurrentWords xmlns="4873beb7-5857-4685-be1f-d57550cc96cc" xsi:nil="true"/>
    <AssetId xmlns="4873beb7-5857-4685-be1f-d57550cc96cc">TP103431361</AssetId>
    <TPClientViewer xmlns="4873beb7-5857-4685-be1f-d57550cc96cc" xsi:nil="true"/>
    <DSATActionTaken xmlns="4873beb7-5857-4685-be1f-d57550cc96cc" xsi:nil="true"/>
    <APEditor xmlns="4873beb7-5857-4685-be1f-d57550cc96cc">
      <UserInfo>
        <DisplayName/>
        <AccountId xsi:nil="true"/>
        <AccountType/>
      </UserInfo>
    </APEditor>
    <TPInstallLocation xmlns="4873beb7-5857-4685-be1f-d57550cc96cc" xsi:nil="true"/>
    <OOCacheId xmlns="4873beb7-5857-4685-be1f-d57550cc96cc" xsi:nil="true"/>
    <IsDeleted xmlns="4873beb7-5857-4685-be1f-d57550cc96cc">false</IsDeleted>
    <PublishTargets xmlns="4873beb7-5857-4685-be1f-d57550cc96cc">OfficeOnlineVNext</PublishTargets>
    <ApprovalLog xmlns="4873beb7-5857-4685-be1f-d57550cc96cc" xsi:nil="true"/>
    <BugNumber xmlns="4873beb7-5857-4685-be1f-d57550cc96cc" xsi:nil="true"/>
    <CrawlForDependencies xmlns="4873beb7-5857-4685-be1f-d57550cc96cc">false</CrawlForDependencies>
    <InternalTagsTaxHTField0 xmlns="4873beb7-5857-4685-be1f-d57550cc96cc">
      <Terms xmlns="http://schemas.microsoft.com/office/infopath/2007/PartnerControls"/>
    </InternalTagsTaxHTField0>
    <LastHandOff xmlns="4873beb7-5857-4685-be1f-d57550cc96cc" xsi:nil="true"/>
    <Milestone xmlns="4873beb7-5857-4685-be1f-d57550cc96cc" xsi:nil="true"/>
    <OriginalRelease xmlns="4873beb7-5857-4685-be1f-d57550cc96cc">15</OriginalRelease>
    <RecommendationsModifier xmlns="4873beb7-5857-4685-be1f-d57550cc96cc" xsi:nil="true"/>
    <ScenarioTagsTaxHTField0 xmlns="4873beb7-5857-4685-be1f-d57550cc96cc">
      <Terms xmlns="http://schemas.microsoft.com/office/infopath/2007/PartnerControls"/>
    </ScenarioTagsTaxHTField0>
    <UANotes xmlns="4873beb7-5857-4685-be1f-d57550cc96cc" xsi:nil="true"/>
  </documentManagement>
</p:properties>
</file>

<file path=customXml/item3.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28C8B9CA-0273-4370-889A-FC05DA5C2FA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873beb7-5857-4685-be1f-d57550cc96c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CDDBB83-77C1-4099-A0AA-289882E745E2}">
  <ds:schemaRefs>
    <ds:schemaRef ds:uri="http://purl.org/dc/elements/1.1/"/>
    <ds:schemaRef ds:uri="http://schemas.microsoft.com/office/2006/metadata/properties"/>
    <ds:schemaRef ds:uri="4873beb7-5857-4685-be1f-d57550cc96cc"/>
    <ds:schemaRef ds:uri="http://schemas.openxmlformats.org/package/2006/metadata/core-properties"/>
    <ds:schemaRef ds:uri="http://purl.org/dc/terms/"/>
    <ds:schemaRef ds:uri="http://schemas.microsoft.com/office/2006/documentManagement/types"/>
    <ds:schemaRef ds:uri="http://schemas.microsoft.com/office/infopath/2007/PartnerControls"/>
    <ds:schemaRef ds:uri="http://www.w3.org/XML/1998/namespace"/>
    <ds:schemaRef ds:uri="http://purl.org/dc/dcmitype/"/>
  </ds:schemaRefs>
</ds:datastoreItem>
</file>

<file path=customXml/itemProps3.xml><?xml version="1.0" encoding="utf-8"?>
<ds:datastoreItem xmlns:ds="http://schemas.openxmlformats.org/officeDocument/2006/customXml" ds:itemID="{561E720F-F05D-4536-9C34-0CFCED65D3B7}">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Academic presentation, pinstripe and ribbon design (widescreen)</Template>
  <TotalTime>1042</TotalTime>
  <Words>972</Words>
  <Application>Microsoft Office PowerPoint</Application>
  <PresentationFormat>Widescreen</PresentationFormat>
  <Paragraphs>87</Paragraphs>
  <Slides>16</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Euphemia</vt:lpstr>
      <vt:lpstr>Plantagenet Cherokee</vt:lpstr>
      <vt:lpstr>trebuchet ms</vt:lpstr>
      <vt:lpstr>Wingdings</vt:lpstr>
      <vt:lpstr>Academic Literature 16x9</vt:lpstr>
      <vt:lpstr>Book Re-use</vt:lpstr>
      <vt:lpstr>Content Layout</vt:lpstr>
      <vt:lpstr>Abstract  </vt:lpstr>
      <vt:lpstr>Project Requirements </vt:lpstr>
      <vt:lpstr>Features &amp; Highlights</vt:lpstr>
      <vt:lpstr>Technical Aspects</vt:lpstr>
      <vt:lpstr>Technical Aspects</vt:lpstr>
      <vt:lpstr>Technical Aspects (Class Diagram)</vt:lpstr>
      <vt:lpstr>Important Screenshots</vt:lpstr>
      <vt:lpstr>Important Screenshots</vt:lpstr>
      <vt:lpstr>Important Screenshots</vt:lpstr>
      <vt:lpstr>Important Screenshots</vt:lpstr>
      <vt:lpstr>Future Enhancements</vt:lpstr>
      <vt:lpstr>Conclusion</vt:lpstr>
      <vt:lpstr>References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Book Re-use</dc:title>
  <dc:creator>Glenn George Thomas</dc:creator>
  <cp:lastModifiedBy>Glenn George Thomas</cp:lastModifiedBy>
  <cp:revision>3</cp:revision>
  <dcterms:created xsi:type="dcterms:W3CDTF">2023-05-24T13:55:31Z</dcterms:created>
  <dcterms:modified xsi:type="dcterms:W3CDTF">2023-05-26T10:45:16Z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0x0101006EDDDB5EE6D98C44930B742096920B300400F5B6D36B3EF94B4E9A635CDF2A18F5B8</vt:lpwstr>
  </property>
  <property fmtid="{D5CDD505-2E9C-101B-9397-08002B2CF9AE}" pid="3" name="InternalTags">
    <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

<file path=docProps/thumbnail.jpeg>
</file>